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61" r:id="rId7"/>
    <p:sldId id="283" r:id="rId8"/>
    <p:sldId id="286" r:id="rId9"/>
    <p:sldId id="287" r:id="rId10"/>
    <p:sldId id="288" r:id="rId11"/>
    <p:sldId id="259" r:id="rId12"/>
    <p:sldId id="289" r:id="rId13"/>
    <p:sldId id="291" r:id="rId14"/>
    <p:sldId id="292" r:id="rId15"/>
    <p:sldId id="290" r:id="rId16"/>
    <p:sldId id="29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  <p:sldId id="284" r:id="rId27"/>
    <p:sldId id="285" r:id="rId28"/>
    <p:sldId id="279" r:id="rId29"/>
    <p:sldId id="280" r:id="rId30"/>
    <p:sldId id="260" r:id="rId3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7C495-ABA6-4987-A6A8-AFFE392653C3}" v="3" dt="2022-02-22T12:56:50.220"/>
    <p1510:client id="{E0BB1C16-4312-048C-7D80-12AD11754BA7}" v="3" dt="2022-02-22T12:35:30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EJANDRO ESTRADA RIVERA" userId="S::carlos.estrada01@epn.edu.ec::6b1a5ca4-d533-40a5-abf9-5b39e35856f8" providerId="AD" clId="Web-{3BA42FF3-6AB2-A6C0-A590-035EE2902140}"/>
    <pc:docChg chg="addSld delSld modSld sldOrd addMainMaster">
      <pc:chgData name="CARLOS ALEJANDRO ESTRADA RIVERA" userId="S::carlos.estrada01@epn.edu.ec::6b1a5ca4-d533-40a5-abf9-5b39e35856f8" providerId="AD" clId="Web-{3BA42FF3-6AB2-A6C0-A590-035EE2902140}" dt="2022-02-16T01:41:05.731" v="121" actId="20577"/>
      <pc:docMkLst>
        <pc:docMk/>
      </pc:docMkLst>
      <pc:sldChg chg="new del">
        <pc:chgData name="CARLOS ALEJANDRO ESTRADA RIVERA" userId="S::carlos.estrada01@epn.edu.ec::6b1a5ca4-d533-40a5-abf9-5b39e35856f8" providerId="AD" clId="Web-{3BA42FF3-6AB2-A6C0-A590-035EE2902140}" dt="2022-02-16T00:00:25.406" v="2"/>
        <pc:sldMkLst>
          <pc:docMk/>
          <pc:sldMk cId="3958463679" sldId="262"/>
        </pc:sldMkLst>
      </pc:sldChg>
      <pc:sldChg chg="add del">
        <pc:chgData name="CARLOS ALEJANDRO ESTRADA RIVERA" userId="S::carlos.estrada01@epn.edu.ec::6b1a5ca4-d533-40a5-abf9-5b39e35856f8" providerId="AD" clId="Web-{3BA42FF3-6AB2-A6C0-A590-035EE2902140}" dt="2022-02-16T00:01:10.079" v="11"/>
        <pc:sldMkLst>
          <pc:docMk/>
          <pc:sldMk cId="3209174417" sldId="263"/>
        </pc:sldMkLst>
      </pc:sldChg>
      <pc:sldChg chg="add del">
        <pc:chgData name="CARLOS ALEJANDRO ESTRADA RIVERA" userId="S::carlos.estrada01@epn.edu.ec::6b1a5ca4-d533-40a5-abf9-5b39e35856f8" providerId="AD" clId="Web-{3BA42FF3-6AB2-A6C0-A590-035EE2902140}" dt="2022-02-16T00:09:02.232" v="79"/>
        <pc:sldMkLst>
          <pc:docMk/>
          <pc:sldMk cId="854104511" sldId="264"/>
        </pc:sldMkLst>
      </pc:sldChg>
      <pc:sldChg chg="modSp add del">
        <pc:chgData name="CARLOS ALEJANDRO ESTRADA RIVERA" userId="S::carlos.estrada01@epn.edu.ec::6b1a5ca4-d533-40a5-abf9-5b39e35856f8" providerId="AD" clId="Web-{3BA42FF3-6AB2-A6C0-A590-035EE2902140}" dt="2022-02-16T00:08:37.450" v="74"/>
        <pc:sldMkLst>
          <pc:docMk/>
          <pc:sldMk cId="3295520813" sldId="265"/>
        </pc:sldMkLst>
        <pc:spChg chg="mod">
          <ac:chgData name="CARLOS ALEJANDRO ESTRADA RIVERA" userId="S::carlos.estrada01@epn.edu.ec::6b1a5ca4-d533-40a5-abf9-5b39e35856f8" providerId="AD" clId="Web-{3BA42FF3-6AB2-A6C0-A590-035EE2902140}" dt="2022-02-16T00:02:45.301" v="15" actId="20577"/>
          <ac:spMkLst>
            <pc:docMk/>
            <pc:sldMk cId="3295520813" sldId="265"/>
            <ac:spMk id="3" creationId="{C659789A-8689-4C7E-A25B-47BF04CDC4E8}"/>
          </ac:spMkLst>
        </pc:spChg>
      </pc:sldChg>
      <pc:sldChg chg="modSp add del">
        <pc:chgData name="CARLOS ALEJANDRO ESTRADA RIVERA" userId="S::carlos.estrada01@epn.edu.ec::6b1a5ca4-d533-40a5-abf9-5b39e35856f8" providerId="AD" clId="Web-{3BA42FF3-6AB2-A6C0-A590-035EE2902140}" dt="2022-02-16T00:07:39.308" v="67"/>
        <pc:sldMkLst>
          <pc:docMk/>
          <pc:sldMk cId="2025361610" sldId="266"/>
        </pc:sldMkLst>
        <pc:spChg chg="mod">
          <ac:chgData name="CARLOS ALEJANDRO ESTRADA RIVERA" userId="S::carlos.estrada01@epn.edu.ec::6b1a5ca4-d533-40a5-abf9-5b39e35856f8" providerId="AD" clId="Web-{3BA42FF3-6AB2-A6C0-A590-035EE2902140}" dt="2022-02-16T00:07:12.698" v="61" actId="20577"/>
          <ac:spMkLst>
            <pc:docMk/>
            <pc:sldMk cId="2025361610" sldId="266"/>
            <ac:spMk id="3" creationId="{1859A58B-D580-4B4F-803A-4F3F866EA083}"/>
          </ac:spMkLst>
        </pc:spChg>
      </pc:sldChg>
      <pc:sldChg chg="add del">
        <pc:chgData name="CARLOS ALEJANDRO ESTRADA RIVERA" userId="S::carlos.estrada01@epn.edu.ec::6b1a5ca4-d533-40a5-abf9-5b39e35856f8" providerId="AD" clId="Web-{3BA42FF3-6AB2-A6C0-A590-035EE2902140}" dt="2022-02-16T00:07:05.682" v="59"/>
        <pc:sldMkLst>
          <pc:docMk/>
          <pc:sldMk cId="3910850319" sldId="267"/>
        </pc:sldMkLst>
      </pc:sldChg>
      <pc:sldChg chg="add del">
        <pc:chgData name="CARLOS ALEJANDRO ESTRADA RIVERA" userId="S::carlos.estrada01@epn.edu.ec::6b1a5ca4-d533-40a5-abf9-5b39e35856f8" providerId="AD" clId="Web-{3BA42FF3-6AB2-A6C0-A590-035EE2902140}" dt="2022-02-16T00:06:35.135" v="53"/>
        <pc:sldMkLst>
          <pc:docMk/>
          <pc:sldMk cId="616046751" sldId="268"/>
        </pc:sldMkLst>
      </pc:sldChg>
      <pc:sldChg chg="add del">
        <pc:chgData name="CARLOS ALEJANDRO ESTRADA RIVERA" userId="S::carlos.estrada01@epn.edu.ec::6b1a5ca4-d533-40a5-abf9-5b39e35856f8" providerId="AD" clId="Web-{3BA42FF3-6AB2-A6C0-A590-035EE2902140}" dt="2022-02-16T00:04:16.694" v="33"/>
        <pc:sldMkLst>
          <pc:docMk/>
          <pc:sldMk cId="3762654412" sldId="269"/>
        </pc:sldMkLst>
      </pc:sldChg>
      <pc:sldChg chg="add del">
        <pc:chgData name="CARLOS ALEJANDRO ESTRADA RIVERA" userId="S::carlos.estrada01@epn.edu.ec::6b1a5ca4-d533-40a5-abf9-5b39e35856f8" providerId="AD" clId="Web-{3BA42FF3-6AB2-A6C0-A590-035EE2902140}" dt="2022-02-16T00:03:51.271" v="27"/>
        <pc:sldMkLst>
          <pc:docMk/>
          <pc:sldMk cId="2136103059" sldId="270"/>
        </pc:sldMkLst>
      </pc:sldChg>
      <pc:sldChg chg="delSp add del">
        <pc:chgData name="CARLOS ALEJANDRO ESTRADA RIVERA" userId="S::carlos.estrada01@epn.edu.ec::6b1a5ca4-d533-40a5-abf9-5b39e35856f8" providerId="AD" clId="Web-{3BA42FF3-6AB2-A6C0-A590-035EE2902140}" dt="2022-02-16T00:03:22.098" v="21"/>
        <pc:sldMkLst>
          <pc:docMk/>
          <pc:sldMk cId="3718911408" sldId="271"/>
        </pc:sldMkLst>
        <pc:spChg chg="del">
          <ac:chgData name="CARLOS ALEJANDRO ESTRADA RIVERA" userId="S::carlos.estrada01@epn.edu.ec::6b1a5ca4-d533-40a5-abf9-5b39e35856f8" providerId="AD" clId="Web-{3BA42FF3-6AB2-A6C0-A590-035EE2902140}" dt="2022-02-16T00:01:27.877" v="12"/>
          <ac:spMkLst>
            <pc:docMk/>
            <pc:sldMk cId="3718911408" sldId="271"/>
            <ac:spMk id="3" creationId="{00000000-0000-0000-0000-000000000000}"/>
          </ac:spMkLst>
        </pc:spChg>
      </pc:sldChg>
      <pc:sldChg chg="addSp delSp modSp new">
        <pc:chgData name="CARLOS ALEJANDRO ESTRADA RIVERA" userId="S::carlos.estrada01@epn.edu.ec::6b1a5ca4-d533-40a5-abf9-5b39e35856f8" providerId="AD" clId="Web-{3BA42FF3-6AB2-A6C0-A590-035EE2902140}" dt="2022-02-16T00:03:17.145" v="20"/>
        <pc:sldMkLst>
          <pc:docMk/>
          <pc:sldMk cId="4123703074" sldId="272"/>
        </pc:sldMkLst>
        <pc:spChg chg="mod">
          <ac:chgData name="CARLOS ALEJANDRO ESTRADA RIVERA" userId="S::carlos.estrada01@epn.edu.ec::6b1a5ca4-d533-40a5-abf9-5b39e35856f8" providerId="AD" clId="Web-{3BA42FF3-6AB2-A6C0-A590-035EE2902140}" dt="2022-02-16T00:03:17.145" v="20"/>
          <ac:spMkLst>
            <pc:docMk/>
            <pc:sldMk cId="4123703074" sldId="272"/>
            <ac:spMk id="2" creationId="{778CC98B-390C-4FEA-93D8-C671515AD216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3:17.145" v="20"/>
          <ac:spMkLst>
            <pc:docMk/>
            <pc:sldMk cId="4123703074" sldId="272"/>
            <ac:spMk id="3" creationId="{7DEECB00-C999-4AF8-AF10-807ACD731D46}"/>
          </ac:spMkLst>
        </pc:spChg>
        <pc:spChg chg="add del mod">
          <ac:chgData name="CARLOS ALEJANDRO ESTRADA RIVERA" userId="S::carlos.estrada01@epn.edu.ec::6b1a5ca4-d533-40a5-abf9-5b39e35856f8" providerId="AD" clId="Web-{3BA42FF3-6AB2-A6C0-A590-035EE2902140}" dt="2022-02-16T00:03:17.145" v="20"/>
          <ac:spMkLst>
            <pc:docMk/>
            <pc:sldMk cId="4123703074" sldId="272"/>
            <ac:spMk id="6" creationId="{05474D35-884C-4B65-A6D5-9FCA1AAA6F61}"/>
          </ac:spMkLst>
        </pc:spChg>
        <pc:picChg chg="add mod">
          <ac:chgData name="CARLOS ALEJANDRO ESTRADA RIVERA" userId="S::carlos.estrada01@epn.edu.ec::6b1a5ca4-d533-40a5-abf9-5b39e35856f8" providerId="AD" clId="Web-{3BA42FF3-6AB2-A6C0-A590-035EE2902140}" dt="2022-02-16T00:03:17.145" v="20"/>
          <ac:picMkLst>
            <pc:docMk/>
            <pc:sldMk cId="4123703074" sldId="272"/>
            <ac:picMk id="5" creationId="{EC6A8236-F397-4223-BED5-1D685E013B62}"/>
          </ac:picMkLst>
        </pc:picChg>
      </pc:sldChg>
      <pc:sldChg chg="addSp delSp modSp new mod modClrScheme chgLayout">
        <pc:chgData name="CARLOS ALEJANDRO ESTRADA RIVERA" userId="S::carlos.estrada01@epn.edu.ec::6b1a5ca4-d533-40a5-abf9-5b39e35856f8" providerId="AD" clId="Web-{3BA42FF3-6AB2-A6C0-A590-035EE2902140}" dt="2022-02-16T00:03:48.443" v="26"/>
        <pc:sldMkLst>
          <pc:docMk/>
          <pc:sldMk cId="3288667424" sldId="273"/>
        </pc:sldMkLst>
        <pc:spChg chg="mod">
          <ac:chgData name="CARLOS ALEJANDRO ESTRADA RIVERA" userId="S::carlos.estrada01@epn.edu.ec::6b1a5ca4-d533-40a5-abf9-5b39e35856f8" providerId="AD" clId="Web-{3BA42FF3-6AB2-A6C0-A590-035EE2902140}" dt="2022-02-16T00:03:48.443" v="26"/>
          <ac:spMkLst>
            <pc:docMk/>
            <pc:sldMk cId="3288667424" sldId="273"/>
            <ac:spMk id="2" creationId="{5DD9E498-8453-476E-A884-4D1FD834B1B0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3:48.443" v="26"/>
          <ac:spMkLst>
            <pc:docMk/>
            <pc:sldMk cId="3288667424" sldId="273"/>
            <ac:spMk id="3" creationId="{8C21020B-843D-44F2-BD6D-9F860A297D1E}"/>
          </ac:spMkLst>
        </pc:spChg>
        <pc:spChg chg="add del">
          <ac:chgData name="CARLOS ALEJANDRO ESTRADA RIVERA" userId="S::carlos.estrada01@epn.edu.ec::6b1a5ca4-d533-40a5-abf9-5b39e35856f8" providerId="AD" clId="Web-{3BA42FF3-6AB2-A6C0-A590-035EE2902140}" dt="2022-02-16T00:03:48.443" v="26"/>
          <ac:spMkLst>
            <pc:docMk/>
            <pc:sldMk cId="3288667424" sldId="273"/>
            <ac:spMk id="5" creationId="{74D6BBE9-EE8C-447D-8A41-A629ECE0EF34}"/>
          </ac:spMkLst>
        </pc:spChg>
        <pc:spChg chg="add mod ord">
          <ac:chgData name="CARLOS ALEJANDRO ESTRADA RIVERA" userId="S::carlos.estrada01@epn.edu.ec::6b1a5ca4-d533-40a5-abf9-5b39e35856f8" providerId="AD" clId="Web-{3BA42FF3-6AB2-A6C0-A590-035EE2902140}" dt="2022-02-16T00:03:48.443" v="26"/>
          <ac:spMkLst>
            <pc:docMk/>
            <pc:sldMk cId="3288667424" sldId="273"/>
            <ac:spMk id="7" creationId="{ACF739F8-708A-45CB-883A-C230EB041C82}"/>
          </ac:spMkLst>
        </pc:spChg>
        <pc:picChg chg="add mod">
          <ac:chgData name="CARLOS ALEJANDRO ESTRADA RIVERA" userId="S::carlos.estrada01@epn.edu.ec::6b1a5ca4-d533-40a5-abf9-5b39e35856f8" providerId="AD" clId="Web-{3BA42FF3-6AB2-A6C0-A590-035EE2902140}" dt="2022-02-16T00:03:48.443" v="26"/>
          <ac:picMkLst>
            <pc:docMk/>
            <pc:sldMk cId="3288667424" sldId="273"/>
            <ac:picMk id="9" creationId="{A2F33533-30D8-4CDF-9B0A-6EC3CA36F7EF}"/>
          </ac:picMkLst>
        </pc:picChg>
      </pc:sldChg>
      <pc:sldChg chg="addSp delSp modSp new">
        <pc:chgData name="CARLOS ALEJANDRO ESTRADA RIVERA" userId="S::carlos.estrada01@epn.edu.ec::6b1a5ca4-d533-40a5-abf9-5b39e35856f8" providerId="AD" clId="Web-{3BA42FF3-6AB2-A6C0-A590-035EE2902140}" dt="2022-02-16T00:04:10.334" v="32"/>
        <pc:sldMkLst>
          <pc:docMk/>
          <pc:sldMk cId="145661949" sldId="274"/>
        </pc:sldMkLst>
        <pc:spChg chg="mod">
          <ac:chgData name="CARLOS ALEJANDRO ESTRADA RIVERA" userId="S::carlos.estrada01@epn.edu.ec::6b1a5ca4-d533-40a5-abf9-5b39e35856f8" providerId="AD" clId="Web-{3BA42FF3-6AB2-A6C0-A590-035EE2902140}" dt="2022-02-16T00:04:10.334" v="32"/>
          <ac:spMkLst>
            <pc:docMk/>
            <pc:sldMk cId="145661949" sldId="274"/>
            <ac:spMk id="2" creationId="{1B0BE6F1-8681-42A1-A9F4-AC978678DB84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4:10.334" v="32"/>
          <ac:spMkLst>
            <pc:docMk/>
            <pc:sldMk cId="145661949" sldId="274"/>
            <ac:spMk id="3" creationId="{1885DF66-AE89-4A93-9D0E-F8CA232DD7EF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4:10.334" v="32"/>
          <ac:spMkLst>
            <pc:docMk/>
            <pc:sldMk cId="145661949" sldId="274"/>
            <ac:spMk id="4" creationId="{2A98940B-4853-4633-ADA1-E0D60CB00D4A}"/>
          </ac:spMkLst>
        </pc:spChg>
        <pc:spChg chg="add del">
          <ac:chgData name="CARLOS ALEJANDRO ESTRADA RIVERA" userId="S::carlos.estrada01@epn.edu.ec::6b1a5ca4-d533-40a5-abf9-5b39e35856f8" providerId="AD" clId="Web-{3BA42FF3-6AB2-A6C0-A590-035EE2902140}" dt="2022-02-16T00:04:10.334" v="32"/>
          <ac:spMkLst>
            <pc:docMk/>
            <pc:sldMk cId="145661949" sldId="274"/>
            <ac:spMk id="6" creationId="{394CD616-B684-4D55-B37D-F523C4C5E498}"/>
          </ac:spMkLst>
        </pc:spChg>
        <pc:spChg chg="add mod">
          <ac:chgData name="CARLOS ALEJANDRO ESTRADA RIVERA" userId="S::carlos.estrada01@epn.edu.ec::6b1a5ca4-d533-40a5-abf9-5b39e35856f8" providerId="AD" clId="Web-{3BA42FF3-6AB2-A6C0-A590-035EE2902140}" dt="2022-02-16T00:04:10.334" v="32"/>
          <ac:spMkLst>
            <pc:docMk/>
            <pc:sldMk cId="145661949" sldId="274"/>
            <ac:spMk id="8" creationId="{7927AADA-D7AD-41BF-A8C1-0A6F197C5B3E}"/>
          </ac:spMkLst>
        </pc:spChg>
        <pc:picChg chg="add mod">
          <ac:chgData name="CARLOS ALEJANDRO ESTRADA RIVERA" userId="S::carlos.estrada01@epn.edu.ec::6b1a5ca4-d533-40a5-abf9-5b39e35856f8" providerId="AD" clId="Web-{3BA42FF3-6AB2-A6C0-A590-035EE2902140}" dt="2022-02-16T00:04:10.334" v="32"/>
          <ac:picMkLst>
            <pc:docMk/>
            <pc:sldMk cId="145661949" sldId="274"/>
            <ac:picMk id="10" creationId="{9E7A4D21-4528-4276-9F9F-8DE085CC07E3}"/>
          </ac:picMkLst>
        </pc:picChg>
      </pc:sldChg>
      <pc:sldChg chg="addSp delSp modSp new del">
        <pc:chgData name="CARLOS ALEJANDRO ESTRADA RIVERA" userId="S::carlos.estrada01@epn.edu.ec::6b1a5ca4-d533-40a5-abf9-5b39e35856f8" providerId="AD" clId="Web-{3BA42FF3-6AB2-A6C0-A590-035EE2902140}" dt="2022-02-16T00:05:26.633" v="43"/>
        <pc:sldMkLst>
          <pc:docMk/>
          <pc:sldMk cId="981496853" sldId="275"/>
        </pc:sldMkLst>
        <pc:spChg chg="del">
          <ac:chgData name="CARLOS ALEJANDRO ESTRADA RIVERA" userId="S::carlos.estrada01@epn.edu.ec::6b1a5ca4-d533-40a5-abf9-5b39e35856f8" providerId="AD" clId="Web-{3BA42FF3-6AB2-A6C0-A590-035EE2902140}" dt="2022-02-16T00:05:05.273" v="38"/>
          <ac:spMkLst>
            <pc:docMk/>
            <pc:sldMk cId="981496853" sldId="275"/>
            <ac:spMk id="2" creationId="{D743DC4D-66EF-4C70-AC23-05A287BFD714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5:09.492" v="39"/>
          <ac:spMkLst>
            <pc:docMk/>
            <pc:sldMk cId="981496853" sldId="275"/>
            <ac:spMk id="3" creationId="{7711C4B7-0D59-4152-AFC4-DC26F19EB406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5:14.398" v="41"/>
          <ac:spMkLst>
            <pc:docMk/>
            <pc:sldMk cId="981496853" sldId="275"/>
            <ac:spMk id="4" creationId="{610366CF-99C3-40FE-8D61-B1A2C011FB97}"/>
          </ac:spMkLst>
        </pc:spChg>
        <pc:spChg chg="add">
          <ac:chgData name="CARLOS ALEJANDRO ESTRADA RIVERA" userId="S::carlos.estrada01@epn.edu.ec::6b1a5ca4-d533-40a5-abf9-5b39e35856f8" providerId="AD" clId="Web-{3BA42FF3-6AB2-A6C0-A590-035EE2902140}" dt="2022-02-16T00:04:51.085" v="35"/>
          <ac:spMkLst>
            <pc:docMk/>
            <pc:sldMk cId="981496853" sldId="275"/>
            <ac:spMk id="6" creationId="{1DB17FB9-8F80-4065-BADD-6CBDE888608F}"/>
          </ac:spMkLst>
        </pc:spChg>
        <pc:spChg chg="add">
          <ac:chgData name="CARLOS ALEJANDRO ESTRADA RIVERA" userId="S::carlos.estrada01@epn.edu.ec::6b1a5ca4-d533-40a5-abf9-5b39e35856f8" providerId="AD" clId="Web-{3BA42FF3-6AB2-A6C0-A590-035EE2902140}" dt="2022-02-16T00:04:51.116" v="36"/>
          <ac:spMkLst>
            <pc:docMk/>
            <pc:sldMk cId="981496853" sldId="275"/>
            <ac:spMk id="8" creationId="{99B1A4F9-6171-43AA-937E-B255970413A7}"/>
          </ac:spMkLst>
        </pc:spChg>
        <pc:picChg chg="add mod">
          <ac:chgData name="CARLOS ALEJANDRO ESTRADA RIVERA" userId="S::carlos.estrada01@epn.edu.ec::6b1a5ca4-d533-40a5-abf9-5b39e35856f8" providerId="AD" clId="Web-{3BA42FF3-6AB2-A6C0-A590-035EE2902140}" dt="2022-02-16T00:05:18.570" v="42" actId="1076"/>
          <ac:picMkLst>
            <pc:docMk/>
            <pc:sldMk cId="981496853" sldId="275"/>
            <ac:picMk id="10" creationId="{307E2329-8CE1-4AC6-9F09-183393FA0E63}"/>
          </ac:picMkLst>
        </pc:picChg>
      </pc:sldChg>
      <pc:sldChg chg="addSp delSp modSp add ord replId">
        <pc:chgData name="CARLOS ALEJANDRO ESTRADA RIVERA" userId="S::carlos.estrada01@epn.edu.ec::6b1a5ca4-d533-40a5-abf9-5b39e35856f8" providerId="AD" clId="Web-{3BA42FF3-6AB2-A6C0-A590-035EE2902140}" dt="2022-02-16T00:06:33.385" v="52" actId="20577"/>
        <pc:sldMkLst>
          <pc:docMk/>
          <pc:sldMk cId="2237819295" sldId="275"/>
        </pc:sldMkLst>
        <pc:spChg chg="mod">
          <ac:chgData name="CARLOS ALEJANDRO ESTRADA RIVERA" userId="S::carlos.estrada01@epn.edu.ec::6b1a5ca4-d533-40a5-abf9-5b39e35856f8" providerId="AD" clId="Web-{3BA42FF3-6AB2-A6C0-A590-035EE2902140}" dt="2022-02-16T00:06:10.868" v="48" actId="20577"/>
          <ac:spMkLst>
            <pc:docMk/>
            <pc:sldMk cId="2237819295" sldId="275"/>
            <ac:spMk id="2" creationId="{5DD9E498-8453-476E-A884-4D1FD834B1B0}"/>
          </ac:spMkLst>
        </pc:spChg>
        <pc:spChg chg="mod">
          <ac:chgData name="CARLOS ALEJANDRO ESTRADA RIVERA" userId="S::carlos.estrada01@epn.edu.ec::6b1a5ca4-d533-40a5-abf9-5b39e35856f8" providerId="AD" clId="Web-{3BA42FF3-6AB2-A6C0-A590-035EE2902140}" dt="2022-02-16T00:06:33.385" v="52" actId="20577"/>
          <ac:spMkLst>
            <pc:docMk/>
            <pc:sldMk cId="2237819295" sldId="275"/>
            <ac:spMk id="7" creationId="{ACF739F8-708A-45CB-883A-C230EB041C82}"/>
          </ac:spMkLst>
        </pc:spChg>
        <pc:picChg chg="add mod">
          <ac:chgData name="CARLOS ALEJANDRO ESTRADA RIVERA" userId="S::carlos.estrada01@epn.edu.ec::6b1a5ca4-d533-40a5-abf9-5b39e35856f8" providerId="AD" clId="Web-{3BA42FF3-6AB2-A6C0-A590-035EE2902140}" dt="2022-02-16T00:06:16.744" v="50" actId="1076"/>
          <ac:picMkLst>
            <pc:docMk/>
            <pc:sldMk cId="2237819295" sldId="275"/>
            <ac:picMk id="3" creationId="{6E88938F-1AAF-4921-B29A-EBA4A37259F7}"/>
          </ac:picMkLst>
        </pc:picChg>
        <pc:picChg chg="del">
          <ac:chgData name="CARLOS ALEJANDRO ESTRADA RIVERA" userId="S::carlos.estrada01@epn.edu.ec::6b1a5ca4-d533-40a5-abf9-5b39e35856f8" providerId="AD" clId="Web-{3BA42FF3-6AB2-A6C0-A590-035EE2902140}" dt="2022-02-16T00:06:13.728" v="49"/>
          <ac:picMkLst>
            <pc:docMk/>
            <pc:sldMk cId="2237819295" sldId="275"/>
            <ac:picMk id="9" creationId="{A2F33533-30D8-4CDF-9B0A-6EC3CA36F7EF}"/>
          </ac:picMkLst>
        </pc:picChg>
      </pc:sldChg>
      <pc:sldChg chg="addSp delSp modSp new">
        <pc:chgData name="CARLOS ALEJANDRO ESTRADA RIVERA" userId="S::carlos.estrada01@epn.edu.ec::6b1a5ca4-d533-40a5-abf9-5b39e35856f8" providerId="AD" clId="Web-{3BA42FF3-6AB2-A6C0-A590-035EE2902140}" dt="2022-02-16T01:41:05.731" v="121" actId="20577"/>
        <pc:sldMkLst>
          <pc:docMk/>
          <pc:sldMk cId="1240371677" sldId="276"/>
        </pc:sldMkLst>
        <pc:spChg chg="mod">
          <ac:chgData name="CARLOS ALEJANDRO ESTRADA RIVERA" userId="S::carlos.estrada01@epn.edu.ec::6b1a5ca4-d533-40a5-abf9-5b39e35856f8" providerId="AD" clId="Web-{3BA42FF3-6AB2-A6C0-A590-035EE2902140}" dt="2022-02-16T00:06:59.464" v="58"/>
          <ac:spMkLst>
            <pc:docMk/>
            <pc:sldMk cId="1240371677" sldId="276"/>
            <ac:spMk id="2" creationId="{F93E1B04-3956-4487-A9C0-249C693088C2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6:59.464" v="58"/>
          <ac:spMkLst>
            <pc:docMk/>
            <pc:sldMk cId="1240371677" sldId="276"/>
            <ac:spMk id="3" creationId="{CBD60ED8-4FBB-4129-92A2-B6484FA42ED7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6:59.464" v="58"/>
          <ac:spMkLst>
            <pc:docMk/>
            <pc:sldMk cId="1240371677" sldId="276"/>
            <ac:spMk id="4" creationId="{B8A016BD-F650-42B3-94A8-E6BC1BE873EE}"/>
          </ac:spMkLst>
        </pc:spChg>
        <pc:spChg chg="add del">
          <ac:chgData name="CARLOS ALEJANDRO ESTRADA RIVERA" userId="S::carlos.estrada01@epn.edu.ec::6b1a5ca4-d533-40a5-abf9-5b39e35856f8" providerId="AD" clId="Web-{3BA42FF3-6AB2-A6C0-A590-035EE2902140}" dt="2022-02-16T00:06:59.464" v="58"/>
          <ac:spMkLst>
            <pc:docMk/>
            <pc:sldMk cId="1240371677" sldId="276"/>
            <ac:spMk id="6" creationId="{1A1739C0-0AB3-4DBA-93E7-815293BA9604}"/>
          </ac:spMkLst>
        </pc:spChg>
        <pc:spChg chg="add mod">
          <ac:chgData name="CARLOS ALEJANDRO ESTRADA RIVERA" userId="S::carlos.estrada01@epn.edu.ec::6b1a5ca4-d533-40a5-abf9-5b39e35856f8" providerId="AD" clId="Web-{3BA42FF3-6AB2-A6C0-A590-035EE2902140}" dt="2022-02-16T01:41:05.731" v="121" actId="20577"/>
          <ac:spMkLst>
            <pc:docMk/>
            <pc:sldMk cId="1240371677" sldId="276"/>
            <ac:spMk id="8" creationId="{06E9B14A-C763-4247-A707-AB5DCE5865FB}"/>
          </ac:spMkLst>
        </pc:spChg>
        <pc:picChg chg="add mod">
          <ac:chgData name="CARLOS ALEJANDRO ESTRADA RIVERA" userId="S::carlos.estrada01@epn.edu.ec::6b1a5ca4-d533-40a5-abf9-5b39e35856f8" providerId="AD" clId="Web-{3BA42FF3-6AB2-A6C0-A590-035EE2902140}" dt="2022-02-16T00:06:59.464" v="58"/>
          <ac:picMkLst>
            <pc:docMk/>
            <pc:sldMk cId="1240371677" sldId="276"/>
            <ac:picMk id="10" creationId="{C73C6E1C-D53F-485C-9F35-839BB70743B4}"/>
          </ac:picMkLst>
        </pc:picChg>
      </pc:sldChg>
      <pc:sldChg chg="addSp delSp modSp new">
        <pc:chgData name="CARLOS ALEJANDRO ESTRADA RIVERA" userId="S::carlos.estrada01@epn.edu.ec::6b1a5ca4-d533-40a5-abf9-5b39e35856f8" providerId="AD" clId="Web-{3BA42FF3-6AB2-A6C0-A590-035EE2902140}" dt="2022-02-16T00:07:31.683" v="66"/>
        <pc:sldMkLst>
          <pc:docMk/>
          <pc:sldMk cId="576466909" sldId="277"/>
        </pc:sldMkLst>
        <pc:spChg chg="mod">
          <ac:chgData name="CARLOS ALEJANDRO ESTRADA RIVERA" userId="S::carlos.estrada01@epn.edu.ec::6b1a5ca4-d533-40a5-abf9-5b39e35856f8" providerId="AD" clId="Web-{3BA42FF3-6AB2-A6C0-A590-035EE2902140}" dt="2022-02-16T00:07:31.683" v="66"/>
          <ac:spMkLst>
            <pc:docMk/>
            <pc:sldMk cId="576466909" sldId="277"/>
            <ac:spMk id="2" creationId="{A3EF348A-7E93-47A7-9A20-6EFB066DFB5D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7:31.683" v="66"/>
          <ac:spMkLst>
            <pc:docMk/>
            <pc:sldMk cId="576466909" sldId="277"/>
            <ac:spMk id="3" creationId="{AD39BDAC-708B-4B7D-9C74-678ED14C7973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7:31.683" v="66"/>
          <ac:spMkLst>
            <pc:docMk/>
            <pc:sldMk cId="576466909" sldId="277"/>
            <ac:spMk id="4" creationId="{147FDFF4-5125-4700-893F-1206299D5ECE}"/>
          </ac:spMkLst>
        </pc:spChg>
        <pc:spChg chg="add del">
          <ac:chgData name="CARLOS ALEJANDRO ESTRADA RIVERA" userId="S::carlos.estrada01@epn.edu.ec::6b1a5ca4-d533-40a5-abf9-5b39e35856f8" providerId="AD" clId="Web-{3BA42FF3-6AB2-A6C0-A590-035EE2902140}" dt="2022-02-16T00:07:31.683" v="66"/>
          <ac:spMkLst>
            <pc:docMk/>
            <pc:sldMk cId="576466909" sldId="277"/>
            <ac:spMk id="6" creationId="{FE5CECCC-B763-4CDF-B02E-89B7CE2A8463}"/>
          </ac:spMkLst>
        </pc:spChg>
        <pc:spChg chg="add mod ord">
          <ac:chgData name="CARLOS ALEJANDRO ESTRADA RIVERA" userId="S::carlos.estrada01@epn.edu.ec::6b1a5ca4-d533-40a5-abf9-5b39e35856f8" providerId="AD" clId="Web-{3BA42FF3-6AB2-A6C0-A590-035EE2902140}" dt="2022-02-16T00:07:31.683" v="66"/>
          <ac:spMkLst>
            <pc:docMk/>
            <pc:sldMk cId="576466909" sldId="277"/>
            <ac:spMk id="8" creationId="{7F713DA7-B866-460B-9B0E-0F38AD00EF30}"/>
          </ac:spMkLst>
        </pc:spChg>
        <pc:picChg chg="add mod">
          <ac:chgData name="CARLOS ALEJANDRO ESTRADA RIVERA" userId="S::carlos.estrada01@epn.edu.ec::6b1a5ca4-d533-40a5-abf9-5b39e35856f8" providerId="AD" clId="Web-{3BA42FF3-6AB2-A6C0-A590-035EE2902140}" dt="2022-02-16T00:07:31.683" v="66"/>
          <ac:picMkLst>
            <pc:docMk/>
            <pc:sldMk cId="576466909" sldId="277"/>
            <ac:picMk id="10" creationId="{25C0A83C-5B31-4246-AAFC-D55890A27377}"/>
          </ac:picMkLst>
        </pc:picChg>
      </pc:sldChg>
      <pc:sldChg chg="addSp delSp modSp new">
        <pc:chgData name="CARLOS ALEJANDRO ESTRADA RIVERA" userId="S::carlos.estrada01@epn.edu.ec::6b1a5ca4-d533-40a5-abf9-5b39e35856f8" providerId="AD" clId="Web-{3BA42FF3-6AB2-A6C0-A590-035EE2902140}" dt="2022-02-16T00:08:31.763" v="73" actId="1076"/>
        <pc:sldMkLst>
          <pc:docMk/>
          <pc:sldMk cId="951660411" sldId="278"/>
        </pc:sldMkLst>
        <pc:spChg chg="mod">
          <ac:chgData name="CARLOS ALEJANDRO ESTRADA RIVERA" userId="S::carlos.estrada01@epn.edu.ec::6b1a5ca4-d533-40a5-abf9-5b39e35856f8" providerId="AD" clId="Web-{3BA42FF3-6AB2-A6C0-A590-035EE2902140}" dt="2022-02-16T00:08:10.434" v="72"/>
          <ac:spMkLst>
            <pc:docMk/>
            <pc:sldMk cId="951660411" sldId="278"/>
            <ac:spMk id="2" creationId="{8E16DB85-E2F7-4F75-905C-72AB6622EA0C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8:10.434" v="72"/>
          <ac:spMkLst>
            <pc:docMk/>
            <pc:sldMk cId="951660411" sldId="278"/>
            <ac:spMk id="3" creationId="{08DD41C6-45D3-4228-B78F-7AA96726ED61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8:10.434" v="72"/>
          <ac:spMkLst>
            <pc:docMk/>
            <pc:sldMk cId="951660411" sldId="278"/>
            <ac:spMk id="4" creationId="{E0E058E5-CA53-4770-921A-332CDA1F9A2B}"/>
          </ac:spMkLst>
        </pc:spChg>
        <pc:spChg chg="add del">
          <ac:chgData name="CARLOS ALEJANDRO ESTRADA RIVERA" userId="S::carlos.estrada01@epn.edu.ec::6b1a5ca4-d533-40a5-abf9-5b39e35856f8" providerId="AD" clId="Web-{3BA42FF3-6AB2-A6C0-A590-035EE2902140}" dt="2022-02-16T00:08:10.434" v="72"/>
          <ac:spMkLst>
            <pc:docMk/>
            <pc:sldMk cId="951660411" sldId="278"/>
            <ac:spMk id="6" creationId="{48B3D543-D952-415D-8E01-0D2D786F096E}"/>
          </ac:spMkLst>
        </pc:spChg>
        <pc:spChg chg="add mod">
          <ac:chgData name="CARLOS ALEJANDRO ESTRADA RIVERA" userId="S::carlos.estrada01@epn.edu.ec::6b1a5ca4-d533-40a5-abf9-5b39e35856f8" providerId="AD" clId="Web-{3BA42FF3-6AB2-A6C0-A590-035EE2902140}" dt="2022-02-16T00:08:31.763" v="73" actId="1076"/>
          <ac:spMkLst>
            <pc:docMk/>
            <pc:sldMk cId="951660411" sldId="278"/>
            <ac:spMk id="8" creationId="{BBE83E85-5EB4-4535-91D7-09563614FA4F}"/>
          </ac:spMkLst>
        </pc:spChg>
        <pc:picChg chg="add mod">
          <ac:chgData name="CARLOS ALEJANDRO ESTRADA RIVERA" userId="S::carlos.estrada01@epn.edu.ec::6b1a5ca4-d533-40a5-abf9-5b39e35856f8" providerId="AD" clId="Web-{3BA42FF3-6AB2-A6C0-A590-035EE2902140}" dt="2022-02-16T00:08:10.434" v="72"/>
          <ac:picMkLst>
            <pc:docMk/>
            <pc:sldMk cId="951660411" sldId="278"/>
            <ac:picMk id="10" creationId="{2F6FDEE8-05B5-42D3-8535-D2A793E35C68}"/>
          </ac:picMkLst>
        </pc:picChg>
      </pc:sldChg>
      <pc:sldChg chg="addSp delSp modSp new mod modClrScheme chgLayout">
        <pc:chgData name="CARLOS ALEJANDRO ESTRADA RIVERA" userId="S::carlos.estrada01@epn.edu.ec::6b1a5ca4-d533-40a5-abf9-5b39e35856f8" providerId="AD" clId="Web-{3BA42FF3-6AB2-A6C0-A590-035EE2902140}" dt="2022-02-16T00:08:58.107" v="78"/>
        <pc:sldMkLst>
          <pc:docMk/>
          <pc:sldMk cId="1919950029" sldId="279"/>
        </pc:sldMkLst>
        <pc:spChg chg="del">
          <ac:chgData name="CARLOS ALEJANDRO ESTRADA RIVERA" userId="S::carlos.estrada01@epn.edu.ec::6b1a5ca4-d533-40a5-abf9-5b39e35856f8" providerId="AD" clId="Web-{3BA42FF3-6AB2-A6C0-A590-035EE2902140}" dt="2022-02-16T00:08:58.107" v="78"/>
          <ac:spMkLst>
            <pc:docMk/>
            <pc:sldMk cId="1919950029" sldId="279"/>
            <ac:spMk id="2" creationId="{FE8F8014-7DA6-49AF-8B5A-71EAE9FC834A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8:58.107" v="78"/>
          <ac:spMkLst>
            <pc:docMk/>
            <pc:sldMk cId="1919950029" sldId="279"/>
            <ac:spMk id="3" creationId="{399B73FC-A0C4-4A07-8A08-CFADD41699B3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08:58.107" v="78"/>
          <ac:spMkLst>
            <pc:docMk/>
            <pc:sldMk cId="1919950029" sldId="279"/>
            <ac:spMk id="4" creationId="{ED032C34-1520-44EE-AA9D-4F6321D0CB72}"/>
          </ac:spMkLst>
        </pc:spChg>
        <pc:spChg chg="add mod">
          <ac:chgData name="CARLOS ALEJANDRO ESTRADA RIVERA" userId="S::carlos.estrada01@epn.edu.ec::6b1a5ca4-d533-40a5-abf9-5b39e35856f8" providerId="AD" clId="Web-{3BA42FF3-6AB2-A6C0-A590-035EE2902140}" dt="2022-02-16T00:08:58.107" v="78"/>
          <ac:spMkLst>
            <pc:docMk/>
            <pc:sldMk cId="1919950029" sldId="279"/>
            <ac:spMk id="6" creationId="{77741C06-C815-4EC2-BC9A-9E2E60F15BC4}"/>
          </ac:spMkLst>
        </pc:spChg>
        <pc:spChg chg="add mod">
          <ac:chgData name="CARLOS ALEJANDRO ESTRADA RIVERA" userId="S::carlos.estrada01@epn.edu.ec::6b1a5ca4-d533-40a5-abf9-5b39e35856f8" providerId="AD" clId="Web-{3BA42FF3-6AB2-A6C0-A590-035EE2902140}" dt="2022-02-16T00:08:58.107" v="78"/>
          <ac:spMkLst>
            <pc:docMk/>
            <pc:sldMk cId="1919950029" sldId="279"/>
            <ac:spMk id="8" creationId="{31CEB87F-C358-4F4E-9440-204152055071}"/>
          </ac:spMkLst>
        </pc:spChg>
      </pc:sldChg>
      <pc:sldChg chg="addSp delSp modSp new mod modClrScheme chgLayout">
        <pc:chgData name="CARLOS ALEJANDRO ESTRADA RIVERA" userId="S::carlos.estrada01@epn.edu.ec::6b1a5ca4-d533-40a5-abf9-5b39e35856f8" providerId="AD" clId="Web-{3BA42FF3-6AB2-A6C0-A590-035EE2902140}" dt="2022-02-16T00:17:57.750" v="117" actId="1076"/>
        <pc:sldMkLst>
          <pc:docMk/>
          <pc:sldMk cId="1469832424" sldId="280"/>
        </pc:sldMkLst>
        <pc:spChg chg="mod">
          <ac:chgData name="CARLOS ALEJANDRO ESTRADA RIVERA" userId="S::carlos.estrada01@epn.edu.ec::6b1a5ca4-d533-40a5-abf9-5b39e35856f8" providerId="AD" clId="Web-{3BA42FF3-6AB2-A6C0-A590-035EE2902140}" dt="2022-02-16T00:17:08.717" v="110"/>
          <ac:spMkLst>
            <pc:docMk/>
            <pc:sldMk cId="1469832424" sldId="280"/>
            <ac:spMk id="2" creationId="{D1D0DBEA-0FB8-4C2A-82D8-C3B81B7F9AD4}"/>
          </ac:spMkLst>
        </pc:spChg>
        <pc:spChg chg="del">
          <ac:chgData name="CARLOS ALEJANDRO ESTRADA RIVERA" userId="S::carlos.estrada01@epn.edu.ec::6b1a5ca4-d533-40a5-abf9-5b39e35856f8" providerId="AD" clId="Web-{3BA42FF3-6AB2-A6C0-A590-035EE2902140}" dt="2022-02-16T00:12:06.347" v="100"/>
          <ac:spMkLst>
            <pc:docMk/>
            <pc:sldMk cId="1469832424" sldId="280"/>
            <ac:spMk id="3" creationId="{D17E6E23-13CB-467F-A654-7D56CAD54447}"/>
          </ac:spMkLst>
        </pc:spChg>
        <pc:spChg chg="add del mod">
          <ac:chgData name="CARLOS ALEJANDRO ESTRADA RIVERA" userId="S::carlos.estrada01@epn.edu.ec::6b1a5ca4-d533-40a5-abf9-5b39e35856f8" providerId="AD" clId="Web-{3BA42FF3-6AB2-A6C0-A590-035EE2902140}" dt="2022-02-16T00:17:08.717" v="109"/>
          <ac:spMkLst>
            <pc:docMk/>
            <pc:sldMk cId="1469832424" sldId="280"/>
            <ac:spMk id="11" creationId="{566661F1-DBB7-4B0E-A1FB-8CB9E7F71E39}"/>
          </ac:spMkLst>
        </pc:spChg>
        <pc:spChg chg="add del mod">
          <ac:chgData name="CARLOS ALEJANDRO ESTRADA RIVERA" userId="S::carlos.estrada01@epn.edu.ec::6b1a5ca4-d533-40a5-abf9-5b39e35856f8" providerId="AD" clId="Web-{3BA42FF3-6AB2-A6C0-A590-035EE2902140}" dt="2022-02-16T00:17:08.717" v="109"/>
          <ac:spMkLst>
            <pc:docMk/>
            <pc:sldMk cId="1469832424" sldId="280"/>
            <ac:spMk id="13" creationId="{9C609193-42A5-48EE-B588-93FCF726F802}"/>
          </ac:spMkLst>
        </pc:spChg>
        <pc:picChg chg="add del mod">
          <ac:chgData name="CARLOS ALEJANDRO ESTRADA RIVERA" userId="S::carlos.estrada01@epn.edu.ec::6b1a5ca4-d533-40a5-abf9-5b39e35856f8" providerId="AD" clId="Web-{3BA42FF3-6AB2-A6C0-A590-035EE2902140}" dt="2022-02-16T00:15:34.559" v="105"/>
          <ac:picMkLst>
            <pc:docMk/>
            <pc:sldMk cId="1469832424" sldId="280"/>
            <ac:picMk id="4" creationId="{7452D046-C719-4BE3-9E4F-0D4B1A888386}"/>
          </ac:picMkLst>
        </pc:picChg>
        <pc:picChg chg="add mod ord">
          <ac:chgData name="CARLOS ALEJANDRO ESTRADA RIVERA" userId="S::carlos.estrada01@epn.edu.ec::6b1a5ca4-d533-40a5-abf9-5b39e35856f8" providerId="AD" clId="Web-{3BA42FF3-6AB2-A6C0-A590-035EE2902140}" dt="2022-02-16T00:17:57.750" v="117" actId="1076"/>
          <ac:picMkLst>
            <pc:docMk/>
            <pc:sldMk cId="1469832424" sldId="280"/>
            <ac:picMk id="5" creationId="{168BECD8-2F26-44C6-A98F-9C98E6EBF14E}"/>
          </ac:picMkLst>
        </pc:picChg>
        <pc:picChg chg="add del mod">
          <ac:chgData name="CARLOS ALEJANDRO ESTRADA RIVERA" userId="S::carlos.estrada01@epn.edu.ec::6b1a5ca4-d533-40a5-abf9-5b39e35856f8" providerId="AD" clId="Web-{3BA42FF3-6AB2-A6C0-A590-035EE2902140}" dt="2022-02-16T00:17:45.921" v="114"/>
          <ac:picMkLst>
            <pc:docMk/>
            <pc:sldMk cId="1469832424" sldId="280"/>
            <ac:picMk id="6" creationId="{689424D8-E0DB-442D-A385-DD726E7CC43F}"/>
          </ac:picMkLst>
        </pc:picChg>
      </pc:sldChg>
      <pc:sldMasterChg chg="add addSldLayout">
        <pc:chgData name="CARLOS ALEJANDRO ESTRADA RIVERA" userId="S::carlos.estrada01@epn.edu.ec::6b1a5ca4-d533-40a5-abf9-5b39e35856f8" providerId="AD" clId="Web-{3BA42FF3-6AB2-A6C0-A590-035EE2902140}" dt="2022-02-16T00:00:16.437" v="1"/>
        <pc:sldMasterMkLst>
          <pc:docMk/>
          <pc:sldMasterMk cId="2933118997" sldId="2147483648"/>
        </pc:sldMasterMkLst>
        <pc:sldLayoutChg chg="add">
          <pc:chgData name="CARLOS ALEJANDRO ESTRADA RIVERA" userId="S::carlos.estrada01@epn.edu.ec::6b1a5ca4-d533-40a5-abf9-5b39e35856f8" providerId="AD" clId="Web-{3BA42FF3-6AB2-A6C0-A590-035EE2902140}" dt="2022-02-16T00:00:16.437" v="1"/>
          <pc:sldLayoutMkLst>
            <pc:docMk/>
            <pc:sldMasterMk cId="2933118997" sldId="2147483648"/>
            <pc:sldLayoutMk cId="2288191458" sldId="2147483649"/>
          </pc:sldLayoutMkLst>
        </pc:sldLayoutChg>
        <pc:sldLayoutChg chg="add">
          <pc:chgData name="CARLOS ALEJANDRO ESTRADA RIVERA" userId="S::carlos.estrada01@epn.edu.ec::6b1a5ca4-d533-40a5-abf9-5b39e35856f8" providerId="AD" clId="Web-{3BA42FF3-6AB2-A6C0-A590-035EE2902140}" dt="2022-02-16T00:00:16.437" v="1"/>
          <pc:sldLayoutMkLst>
            <pc:docMk/>
            <pc:sldMasterMk cId="2933118997" sldId="2147483648"/>
            <pc:sldLayoutMk cId="3398174421" sldId="2147483650"/>
          </pc:sldLayoutMkLst>
        </pc:sldLayoutChg>
        <pc:sldLayoutChg chg="add">
          <pc:chgData name="CARLOS ALEJANDRO ESTRADA RIVERA" userId="S::carlos.estrada01@epn.edu.ec::6b1a5ca4-d533-40a5-abf9-5b39e35856f8" providerId="AD" clId="Web-{3BA42FF3-6AB2-A6C0-A590-035EE2902140}" dt="2022-02-16T00:00:16.437" v="1"/>
          <pc:sldLayoutMkLst>
            <pc:docMk/>
            <pc:sldMasterMk cId="2933118997" sldId="2147483648"/>
            <pc:sldLayoutMk cId="2339700568" sldId="2147483651"/>
          </pc:sldLayoutMkLst>
        </pc:sldLayoutChg>
        <pc:sldLayoutChg chg="add">
          <pc:chgData name="CARLOS ALEJANDRO ESTRADA RIVERA" userId="S::carlos.estrada01@epn.edu.ec::6b1a5ca4-d533-40a5-abf9-5b39e35856f8" providerId="AD" clId="Web-{3BA42FF3-6AB2-A6C0-A590-035EE2902140}" dt="2022-02-16T00:00:16.437" v="1"/>
          <pc:sldLayoutMkLst>
            <pc:docMk/>
            <pc:sldMasterMk cId="2933118997" sldId="2147483648"/>
            <pc:sldLayoutMk cId="979029867" sldId="2147483652"/>
          </pc:sldLayoutMkLst>
        </pc:sldLayoutChg>
        <pc:sldLayoutChg chg="add">
          <pc:chgData name="CARLOS ALEJANDRO ESTRADA RIVERA" userId="S::carlos.estrada01@epn.edu.ec::6b1a5ca4-d533-40a5-abf9-5b39e35856f8" providerId="AD" clId="Web-{3BA42FF3-6AB2-A6C0-A590-035EE2902140}" dt="2022-02-16T00:00:16.437" v="1"/>
          <pc:sldLayoutMkLst>
            <pc:docMk/>
            <pc:sldMasterMk cId="2933118997" sldId="2147483648"/>
            <pc:sldLayoutMk cId="1752394269" sldId="2147483653"/>
          </pc:sldLayoutMkLst>
        </pc:sldLayoutChg>
        <pc:sldLayoutChg chg="add">
          <pc:chgData name="CARLOS ALEJANDRO ESTRADA RIVERA" userId="S::carlos.estrada01@epn.edu.ec::6b1a5ca4-d533-40a5-abf9-5b39e35856f8" providerId="AD" clId="Web-{3BA42FF3-6AB2-A6C0-A590-035EE2902140}" dt="2022-02-16T00:00:16.437" v="1"/>
          <pc:sldLayoutMkLst>
            <pc:docMk/>
            <pc:sldMasterMk cId="2933118997" sldId="2147483648"/>
            <pc:sldLayoutMk cId="3630658609" sldId="2147483654"/>
          </pc:sldLayoutMkLst>
        </pc:sldLayoutChg>
        <pc:sldLayoutChg chg="add">
          <pc:chgData name="CARLOS ALEJANDRO ESTRADA RIVERA" userId="S::carlos.estrada01@epn.edu.ec::6b1a5ca4-d533-40a5-abf9-5b39e35856f8" providerId="AD" clId="Web-{3BA42FF3-6AB2-A6C0-A590-035EE2902140}" dt="2022-02-16T00:00:16.437" v="1"/>
          <pc:sldLayoutMkLst>
            <pc:docMk/>
            <pc:sldMasterMk cId="2933118997" sldId="2147483648"/>
            <pc:sldLayoutMk cId="3682375612" sldId="2147483655"/>
          </pc:sldLayoutMkLst>
        </pc:sldLayoutChg>
        <pc:sldLayoutChg chg="add">
          <pc:chgData name="CARLOS ALEJANDRO ESTRADA RIVERA" userId="S::carlos.estrada01@epn.edu.ec::6b1a5ca4-d533-40a5-abf9-5b39e35856f8" providerId="AD" clId="Web-{3BA42FF3-6AB2-A6C0-A590-035EE2902140}" dt="2022-02-16T00:00:16.437" v="1"/>
          <pc:sldLayoutMkLst>
            <pc:docMk/>
            <pc:sldMasterMk cId="2933118997" sldId="2147483648"/>
            <pc:sldLayoutMk cId="1360449816" sldId="2147483656"/>
          </pc:sldLayoutMkLst>
        </pc:sldLayoutChg>
        <pc:sldLayoutChg chg="add">
          <pc:chgData name="CARLOS ALEJANDRO ESTRADA RIVERA" userId="S::carlos.estrada01@epn.edu.ec::6b1a5ca4-d533-40a5-abf9-5b39e35856f8" providerId="AD" clId="Web-{3BA42FF3-6AB2-A6C0-A590-035EE2902140}" dt="2022-02-16T00:00:16.437" v="1"/>
          <pc:sldLayoutMkLst>
            <pc:docMk/>
            <pc:sldMasterMk cId="2933118997" sldId="2147483648"/>
            <pc:sldLayoutMk cId="383603595" sldId="2147483657"/>
          </pc:sldLayoutMkLst>
        </pc:sldLayoutChg>
        <pc:sldLayoutChg chg="add">
          <pc:chgData name="CARLOS ALEJANDRO ESTRADA RIVERA" userId="S::carlos.estrada01@epn.edu.ec::6b1a5ca4-d533-40a5-abf9-5b39e35856f8" providerId="AD" clId="Web-{3BA42FF3-6AB2-A6C0-A590-035EE2902140}" dt="2022-02-16T00:00:16.437" v="1"/>
          <pc:sldLayoutMkLst>
            <pc:docMk/>
            <pc:sldMasterMk cId="2933118997" sldId="2147483648"/>
            <pc:sldLayoutMk cId="541863252" sldId="2147483658"/>
          </pc:sldLayoutMkLst>
        </pc:sldLayoutChg>
        <pc:sldLayoutChg chg="add">
          <pc:chgData name="CARLOS ALEJANDRO ESTRADA RIVERA" userId="S::carlos.estrada01@epn.edu.ec::6b1a5ca4-d533-40a5-abf9-5b39e35856f8" providerId="AD" clId="Web-{3BA42FF3-6AB2-A6C0-A590-035EE2902140}" dt="2022-02-16T00:00:16.437" v="1"/>
          <pc:sldLayoutMkLst>
            <pc:docMk/>
            <pc:sldMasterMk cId="2933118997" sldId="2147483648"/>
            <pc:sldLayoutMk cId="2215096201" sldId="2147483659"/>
          </pc:sldLayoutMkLst>
        </pc:sldLayoutChg>
      </pc:sldMasterChg>
    </pc:docChg>
  </pc:docChgLst>
  <pc:docChgLst>
    <pc:chgData name="ERICK ALEXANDER VERA TOSCANO" userId="e4275f19-80c4-45b2-86e6-5d2a0c1649c8" providerId="ADAL" clId="{81E7C495-ABA6-4987-A6A8-AFFE392653C3}"/>
    <pc:docChg chg="modSld sldOrd">
      <pc:chgData name="ERICK ALEXANDER VERA TOSCANO" userId="e4275f19-80c4-45b2-86e6-5d2a0c1649c8" providerId="ADAL" clId="{81E7C495-ABA6-4987-A6A8-AFFE392653C3}" dt="2022-02-22T12:56:50.221" v="1"/>
      <pc:docMkLst>
        <pc:docMk/>
      </pc:docMkLst>
      <pc:sldChg chg="ord">
        <pc:chgData name="ERICK ALEXANDER VERA TOSCANO" userId="e4275f19-80c4-45b2-86e6-5d2a0c1649c8" providerId="ADAL" clId="{81E7C495-ABA6-4987-A6A8-AFFE392653C3}" dt="2022-02-22T12:56:50.221" v="1"/>
        <pc:sldMkLst>
          <pc:docMk/>
          <pc:sldMk cId="2124373319" sldId="289"/>
        </pc:sldMkLst>
      </pc:sldChg>
    </pc:docChg>
  </pc:docChgLst>
  <pc:docChgLst>
    <pc:chgData name="FABRICIO ALEJANDRO MOYA BARRAGAN" userId="S::fabricio.moya@epn.edu.ec::a0c6d007-b01b-4feb-a222-2a54e42ff65e" providerId="AD" clId="Web-{2FF0C188-BFE8-97DB-5071-ECCFD0E83FCD}"/>
    <pc:docChg chg="modSld">
      <pc:chgData name="FABRICIO ALEJANDRO MOYA BARRAGAN" userId="S::fabricio.moya@epn.edu.ec::a0c6d007-b01b-4feb-a222-2a54e42ff65e" providerId="AD" clId="Web-{2FF0C188-BFE8-97DB-5071-ECCFD0E83FCD}" dt="2022-02-16T01:23:24.248" v="1" actId="20577"/>
      <pc:docMkLst>
        <pc:docMk/>
      </pc:docMkLst>
      <pc:sldChg chg="modSp">
        <pc:chgData name="FABRICIO ALEJANDRO MOYA BARRAGAN" userId="S::fabricio.moya@epn.edu.ec::a0c6d007-b01b-4feb-a222-2a54e42ff65e" providerId="AD" clId="Web-{2FF0C188-BFE8-97DB-5071-ECCFD0E83FCD}" dt="2022-02-16T01:23:24.248" v="1" actId="20577"/>
        <pc:sldMkLst>
          <pc:docMk/>
          <pc:sldMk cId="956639478" sldId="261"/>
        </pc:sldMkLst>
        <pc:spChg chg="mod">
          <ac:chgData name="FABRICIO ALEJANDRO MOYA BARRAGAN" userId="S::fabricio.moya@epn.edu.ec::a0c6d007-b01b-4feb-a222-2a54e42ff65e" providerId="AD" clId="Web-{2FF0C188-BFE8-97DB-5071-ECCFD0E83FCD}" dt="2022-02-16T01:23:24.248" v="1" actId="20577"/>
          <ac:spMkLst>
            <pc:docMk/>
            <pc:sldMk cId="956639478" sldId="261"/>
            <ac:spMk id="2" creationId="{9A134327-4864-46BB-A57A-7055C9E3AEC1}"/>
          </ac:spMkLst>
        </pc:spChg>
      </pc:sldChg>
    </pc:docChg>
  </pc:docChgLst>
  <pc:docChgLst>
    <pc:chgData name="KEVIN ALEXANDER PEREZ CRUZ" userId="S::kevin.perez03@epn.edu.ec::4805cb12-72c3-42a2-a44c-f192e8bc1481" providerId="AD" clId="Web-{E0BB1C16-4312-048C-7D80-12AD11754BA7}"/>
    <pc:docChg chg="modSld">
      <pc:chgData name="KEVIN ALEXANDER PEREZ CRUZ" userId="S::kevin.perez03@epn.edu.ec::4805cb12-72c3-42a2-a44c-f192e8bc1481" providerId="AD" clId="Web-{E0BB1C16-4312-048C-7D80-12AD11754BA7}" dt="2022-02-22T12:35:30.372" v="2" actId="20577"/>
      <pc:docMkLst>
        <pc:docMk/>
      </pc:docMkLst>
      <pc:sldChg chg="modSp">
        <pc:chgData name="KEVIN ALEXANDER PEREZ CRUZ" userId="S::kevin.perez03@epn.edu.ec::4805cb12-72c3-42a2-a44c-f192e8bc1481" providerId="AD" clId="Web-{E0BB1C16-4312-048C-7D80-12AD11754BA7}" dt="2022-02-22T12:35:30.372" v="2" actId="20577"/>
        <pc:sldMkLst>
          <pc:docMk/>
          <pc:sldMk cId="3929466037" sldId="286"/>
        </pc:sldMkLst>
        <pc:spChg chg="mod">
          <ac:chgData name="KEVIN ALEXANDER PEREZ CRUZ" userId="S::kevin.perez03@epn.edu.ec::4805cb12-72c3-42a2-a44c-f192e8bc1481" providerId="AD" clId="Web-{E0BB1C16-4312-048C-7D80-12AD11754BA7}" dt="2022-02-22T12:35:30.372" v="2" actId="20577"/>
          <ac:spMkLst>
            <pc:docMk/>
            <pc:sldMk cId="3929466037" sldId="286"/>
            <ac:spMk id="3" creationId="{E4D389EC-0534-4EEC-997E-56EBD2000AF0}"/>
          </ac:spMkLst>
        </pc:spChg>
      </pc:sldChg>
    </pc:docChg>
  </pc:docChgLst>
  <pc:docChgLst>
    <pc:chgData name="ERICK ALEXANDER VERA TOSCANO" userId="e4275f19-80c4-45b2-86e6-5d2a0c1649c8" providerId="ADAL" clId="{9C142D6C-27B9-4832-AEDE-4990370D69F6}"/>
    <pc:docChg chg="undo custSel addSld modSld sldOrd">
      <pc:chgData name="ERICK ALEXANDER VERA TOSCANO" userId="e4275f19-80c4-45b2-86e6-5d2a0c1649c8" providerId="ADAL" clId="{9C142D6C-27B9-4832-AEDE-4990370D69F6}" dt="2022-02-16T06:19:09.494" v="2393" actId="1076"/>
      <pc:docMkLst>
        <pc:docMk/>
      </pc:docMkLst>
      <pc:sldChg chg="modSp mod">
        <pc:chgData name="ERICK ALEXANDER VERA TOSCANO" userId="e4275f19-80c4-45b2-86e6-5d2a0c1649c8" providerId="ADAL" clId="{9C142D6C-27B9-4832-AEDE-4990370D69F6}" dt="2022-02-13T20:45:44.122" v="18" actId="20577"/>
        <pc:sldMkLst>
          <pc:docMk/>
          <pc:sldMk cId="2185875816" sldId="256"/>
        </pc:sldMkLst>
        <pc:spChg chg="mod">
          <ac:chgData name="ERICK ALEXANDER VERA TOSCANO" userId="e4275f19-80c4-45b2-86e6-5d2a0c1649c8" providerId="ADAL" clId="{9C142D6C-27B9-4832-AEDE-4990370D69F6}" dt="2022-02-13T20:45:44.122" v="18" actId="20577"/>
          <ac:spMkLst>
            <pc:docMk/>
            <pc:sldMk cId="2185875816" sldId="256"/>
            <ac:spMk id="2" creationId="{4D687081-16D7-4BC5-A7DB-E70117439F85}"/>
          </ac:spMkLst>
        </pc:spChg>
      </pc:sldChg>
      <pc:sldChg chg="addSp delSp modSp mod">
        <pc:chgData name="ERICK ALEXANDER VERA TOSCANO" userId="e4275f19-80c4-45b2-86e6-5d2a0c1649c8" providerId="ADAL" clId="{9C142D6C-27B9-4832-AEDE-4990370D69F6}" dt="2022-02-16T04:25:27.136" v="628" actId="20577"/>
        <pc:sldMkLst>
          <pc:docMk/>
          <pc:sldMk cId="4084789884" sldId="259"/>
        </pc:sldMkLst>
        <pc:spChg chg="mod">
          <ac:chgData name="ERICK ALEXANDER VERA TOSCANO" userId="e4275f19-80c4-45b2-86e6-5d2a0c1649c8" providerId="ADAL" clId="{9C142D6C-27B9-4832-AEDE-4990370D69F6}" dt="2022-02-14T03:56:21.448" v="70" actId="122"/>
          <ac:spMkLst>
            <pc:docMk/>
            <pc:sldMk cId="4084789884" sldId="259"/>
            <ac:spMk id="2" creationId="{6014F439-6F4E-4BCD-9A8D-B3943844CA21}"/>
          </ac:spMkLst>
        </pc:spChg>
        <pc:spChg chg="add mod">
          <ac:chgData name="ERICK ALEXANDER VERA TOSCANO" userId="e4275f19-80c4-45b2-86e6-5d2a0c1649c8" providerId="ADAL" clId="{9C142D6C-27B9-4832-AEDE-4990370D69F6}" dt="2022-02-16T04:25:27.136" v="628" actId="20577"/>
          <ac:spMkLst>
            <pc:docMk/>
            <pc:sldMk cId="4084789884" sldId="259"/>
            <ac:spMk id="4" creationId="{316D4862-A283-4FEF-94F2-C85659E2B9FB}"/>
          </ac:spMkLst>
        </pc:spChg>
        <pc:graphicFrameChg chg="del">
          <ac:chgData name="ERICK ALEXANDER VERA TOSCANO" userId="e4275f19-80c4-45b2-86e6-5d2a0c1649c8" providerId="ADAL" clId="{9C142D6C-27B9-4832-AEDE-4990370D69F6}" dt="2022-02-14T03:56:05.370" v="19" actId="478"/>
          <ac:graphicFrameMkLst>
            <pc:docMk/>
            <pc:sldMk cId="4084789884" sldId="259"/>
            <ac:graphicFrameMk id="6" creationId="{E693AFA8-6DE5-4AFA-9068-5150F8136EF0}"/>
          </ac:graphicFrameMkLst>
        </pc:graphicFrameChg>
        <pc:picChg chg="add mod">
          <ac:chgData name="ERICK ALEXANDER VERA TOSCANO" userId="e4275f19-80c4-45b2-86e6-5d2a0c1649c8" providerId="ADAL" clId="{9C142D6C-27B9-4832-AEDE-4990370D69F6}" dt="2022-02-16T03:20:33.095" v="255" actId="1076"/>
          <ac:picMkLst>
            <pc:docMk/>
            <pc:sldMk cId="4084789884" sldId="259"/>
            <ac:picMk id="1026" creationId="{4DD4039D-B4E6-4D9C-BEAC-D0202CAEC326}"/>
          </ac:picMkLst>
        </pc:picChg>
      </pc:sldChg>
      <pc:sldChg chg="addSp delSp modSp add mod setBg modClrScheme chgLayout">
        <pc:chgData name="ERICK ALEXANDER VERA TOSCANO" userId="e4275f19-80c4-45b2-86e6-5d2a0c1649c8" providerId="ADAL" clId="{9C142D6C-27B9-4832-AEDE-4990370D69F6}" dt="2022-02-16T04:37:46.521" v="1144" actId="122"/>
        <pc:sldMkLst>
          <pc:docMk/>
          <pc:sldMk cId="2124373319" sldId="289"/>
        </pc:sldMkLst>
        <pc:spChg chg="mod">
          <ac:chgData name="ERICK ALEXANDER VERA TOSCANO" userId="e4275f19-80c4-45b2-86e6-5d2a0c1649c8" providerId="ADAL" clId="{9C142D6C-27B9-4832-AEDE-4990370D69F6}" dt="2022-02-16T04:37:46.521" v="1144" actId="122"/>
          <ac:spMkLst>
            <pc:docMk/>
            <pc:sldMk cId="2124373319" sldId="289"/>
            <ac:spMk id="2" creationId="{6014F439-6F4E-4BCD-9A8D-B3943844CA21}"/>
          </ac:spMkLst>
        </pc:spChg>
        <pc:spChg chg="mod">
          <ac:chgData name="ERICK ALEXANDER VERA TOSCANO" userId="e4275f19-80c4-45b2-86e6-5d2a0c1649c8" providerId="ADAL" clId="{9C142D6C-27B9-4832-AEDE-4990370D69F6}" dt="2022-02-16T04:37:28.664" v="1075" actId="26606"/>
          <ac:spMkLst>
            <pc:docMk/>
            <pc:sldMk cId="2124373319" sldId="289"/>
            <ac:spMk id="4" creationId="{316D4862-A283-4FEF-94F2-C85659E2B9FB}"/>
          </ac:spMkLst>
        </pc:spChg>
        <pc:picChg chg="del">
          <ac:chgData name="ERICK ALEXANDER VERA TOSCANO" userId="e4275f19-80c4-45b2-86e6-5d2a0c1649c8" providerId="ADAL" clId="{9C142D6C-27B9-4832-AEDE-4990370D69F6}" dt="2022-02-16T04:34:15.765" v="706" actId="478"/>
          <ac:picMkLst>
            <pc:docMk/>
            <pc:sldMk cId="2124373319" sldId="289"/>
            <ac:picMk id="1026" creationId="{4DD4039D-B4E6-4D9C-BEAC-D0202CAEC326}"/>
          </ac:picMkLst>
        </pc:picChg>
        <pc:picChg chg="add mod">
          <ac:chgData name="ERICK ALEXANDER VERA TOSCANO" userId="e4275f19-80c4-45b2-86e6-5d2a0c1649c8" providerId="ADAL" clId="{9C142D6C-27B9-4832-AEDE-4990370D69F6}" dt="2022-02-16T04:37:28.664" v="1075" actId="26606"/>
          <ac:picMkLst>
            <pc:docMk/>
            <pc:sldMk cId="2124373319" sldId="289"/>
            <ac:picMk id="3074" creationId="{A70DC0FC-C874-4F81-93C1-66303EC3DA30}"/>
          </ac:picMkLst>
        </pc:picChg>
      </pc:sldChg>
      <pc:sldChg chg="addSp delSp modSp add mod modClrScheme chgLayout">
        <pc:chgData name="ERICK ALEXANDER VERA TOSCANO" userId="e4275f19-80c4-45b2-86e6-5d2a0c1649c8" providerId="ADAL" clId="{9C142D6C-27B9-4832-AEDE-4990370D69F6}" dt="2022-02-16T06:15:52.470" v="2044" actId="5793"/>
        <pc:sldMkLst>
          <pc:docMk/>
          <pc:sldMk cId="1524787035" sldId="290"/>
        </pc:sldMkLst>
        <pc:spChg chg="mod">
          <ac:chgData name="ERICK ALEXANDER VERA TOSCANO" userId="e4275f19-80c4-45b2-86e6-5d2a0c1649c8" providerId="ADAL" clId="{9C142D6C-27B9-4832-AEDE-4990370D69F6}" dt="2022-02-16T06:02:56.919" v="1172" actId="122"/>
          <ac:spMkLst>
            <pc:docMk/>
            <pc:sldMk cId="1524787035" sldId="290"/>
            <ac:spMk id="2" creationId="{6014F439-6F4E-4BCD-9A8D-B3943844CA21}"/>
          </ac:spMkLst>
        </pc:spChg>
        <pc:spChg chg="mod">
          <ac:chgData name="ERICK ALEXANDER VERA TOSCANO" userId="e4275f19-80c4-45b2-86e6-5d2a0c1649c8" providerId="ADAL" clId="{9C142D6C-27B9-4832-AEDE-4990370D69F6}" dt="2022-02-16T06:15:52.470" v="2044" actId="5793"/>
          <ac:spMkLst>
            <pc:docMk/>
            <pc:sldMk cId="1524787035" sldId="290"/>
            <ac:spMk id="4" creationId="{316D4862-A283-4FEF-94F2-C85659E2B9FB}"/>
          </ac:spMkLst>
        </pc:spChg>
        <pc:picChg chg="add del mod">
          <ac:chgData name="ERICK ALEXANDER VERA TOSCANO" userId="e4275f19-80c4-45b2-86e6-5d2a0c1649c8" providerId="ADAL" clId="{9C142D6C-27B9-4832-AEDE-4990370D69F6}" dt="2022-02-16T06:02:46.527" v="1167" actId="478"/>
          <ac:picMkLst>
            <pc:docMk/>
            <pc:sldMk cId="1524787035" sldId="290"/>
            <ac:picMk id="5" creationId="{F93985A4-380E-46EC-9CE2-70454058471F}"/>
          </ac:picMkLst>
        </pc:picChg>
        <pc:picChg chg="add del mod">
          <ac:chgData name="ERICK ALEXANDER VERA TOSCANO" userId="e4275f19-80c4-45b2-86e6-5d2a0c1649c8" providerId="ADAL" clId="{9C142D6C-27B9-4832-AEDE-4990370D69F6}" dt="2022-02-16T06:04:29.448" v="1185" actId="478"/>
          <ac:picMkLst>
            <pc:docMk/>
            <pc:sldMk cId="1524787035" sldId="290"/>
            <ac:picMk id="7" creationId="{E63DE35C-5AEB-425B-8370-BA7813CB990D}"/>
          </ac:picMkLst>
        </pc:picChg>
        <pc:picChg chg="del">
          <ac:chgData name="ERICK ALEXANDER VERA TOSCANO" userId="e4275f19-80c4-45b2-86e6-5d2a0c1649c8" providerId="ADAL" clId="{9C142D6C-27B9-4832-AEDE-4990370D69F6}" dt="2022-02-16T05:51:02.546" v="1145" actId="478"/>
          <ac:picMkLst>
            <pc:docMk/>
            <pc:sldMk cId="1524787035" sldId="290"/>
            <ac:picMk id="1026" creationId="{4DD4039D-B4E6-4D9C-BEAC-D0202CAEC326}"/>
          </ac:picMkLst>
        </pc:picChg>
        <pc:picChg chg="add del mod">
          <ac:chgData name="ERICK ALEXANDER VERA TOSCANO" userId="e4275f19-80c4-45b2-86e6-5d2a0c1649c8" providerId="ADAL" clId="{9C142D6C-27B9-4832-AEDE-4990370D69F6}" dt="2022-02-16T06:01:07.077" v="1153" actId="478"/>
          <ac:picMkLst>
            <pc:docMk/>
            <pc:sldMk cId="1524787035" sldId="290"/>
            <ac:picMk id="2050" creationId="{4286F284-332F-4915-B291-2A0F189D1CD1}"/>
          </ac:picMkLst>
        </pc:picChg>
        <pc:picChg chg="add del mod">
          <ac:chgData name="ERICK ALEXANDER VERA TOSCANO" userId="e4275f19-80c4-45b2-86e6-5d2a0c1649c8" providerId="ADAL" clId="{9C142D6C-27B9-4832-AEDE-4990370D69F6}" dt="2022-02-16T06:03:58.197" v="1173" actId="478"/>
          <ac:picMkLst>
            <pc:docMk/>
            <pc:sldMk cId="1524787035" sldId="290"/>
            <ac:picMk id="2052" creationId="{5C61233A-E468-42AA-B169-607B82D194B1}"/>
          </ac:picMkLst>
        </pc:picChg>
      </pc:sldChg>
      <pc:sldChg chg="addSp delSp modSp add mod ord">
        <pc:chgData name="ERICK ALEXANDER VERA TOSCANO" userId="e4275f19-80c4-45b2-86e6-5d2a0c1649c8" providerId="ADAL" clId="{9C142D6C-27B9-4832-AEDE-4990370D69F6}" dt="2022-02-16T06:04:23.641" v="1184"/>
        <pc:sldMkLst>
          <pc:docMk/>
          <pc:sldMk cId="2372099780" sldId="291"/>
        </pc:sldMkLst>
        <pc:spChg chg="del">
          <ac:chgData name="ERICK ALEXANDER VERA TOSCANO" userId="e4275f19-80c4-45b2-86e6-5d2a0c1649c8" providerId="ADAL" clId="{9C142D6C-27B9-4832-AEDE-4990370D69F6}" dt="2022-02-16T06:04:10.353" v="1178" actId="478"/>
          <ac:spMkLst>
            <pc:docMk/>
            <pc:sldMk cId="2372099780" sldId="291"/>
            <ac:spMk id="4" creationId="{316D4862-A283-4FEF-94F2-C85659E2B9FB}"/>
          </ac:spMkLst>
        </pc:spChg>
        <pc:spChg chg="add del mod">
          <ac:chgData name="ERICK ALEXANDER VERA TOSCANO" userId="e4275f19-80c4-45b2-86e6-5d2a0c1649c8" providerId="ADAL" clId="{9C142D6C-27B9-4832-AEDE-4990370D69F6}" dt="2022-02-16T06:04:11.999" v="1179" actId="478"/>
          <ac:spMkLst>
            <pc:docMk/>
            <pc:sldMk cId="2372099780" sldId="291"/>
            <ac:spMk id="5" creationId="{3A581FC0-D31D-4B75-AC88-849ADA07476C}"/>
          </ac:spMkLst>
        </pc:spChg>
        <pc:picChg chg="mod">
          <ac:chgData name="ERICK ALEXANDER VERA TOSCANO" userId="e4275f19-80c4-45b2-86e6-5d2a0c1649c8" providerId="ADAL" clId="{9C142D6C-27B9-4832-AEDE-4990370D69F6}" dt="2022-02-16T06:04:19.168" v="1182" actId="1076"/>
          <ac:picMkLst>
            <pc:docMk/>
            <pc:sldMk cId="2372099780" sldId="291"/>
            <ac:picMk id="7" creationId="{E63DE35C-5AEB-425B-8370-BA7813CB990D}"/>
          </ac:picMkLst>
        </pc:picChg>
      </pc:sldChg>
      <pc:sldChg chg="addSp modSp add mod ord">
        <pc:chgData name="ERICK ALEXANDER VERA TOSCANO" userId="e4275f19-80c4-45b2-86e6-5d2a0c1649c8" providerId="ADAL" clId="{9C142D6C-27B9-4832-AEDE-4990370D69F6}" dt="2022-02-16T06:10:42.366" v="1611" actId="20577"/>
        <pc:sldMkLst>
          <pc:docMk/>
          <pc:sldMk cId="3075008146" sldId="292"/>
        </pc:sldMkLst>
        <pc:spChg chg="mod">
          <ac:chgData name="ERICK ALEXANDER VERA TOSCANO" userId="e4275f19-80c4-45b2-86e6-5d2a0c1649c8" providerId="ADAL" clId="{9C142D6C-27B9-4832-AEDE-4990370D69F6}" dt="2022-02-16T06:10:42.366" v="1611" actId="20577"/>
          <ac:spMkLst>
            <pc:docMk/>
            <pc:sldMk cId="3075008146" sldId="292"/>
            <ac:spMk id="4" creationId="{316D4862-A283-4FEF-94F2-C85659E2B9FB}"/>
          </ac:spMkLst>
        </pc:spChg>
        <pc:picChg chg="add mod">
          <ac:chgData name="ERICK ALEXANDER VERA TOSCANO" userId="e4275f19-80c4-45b2-86e6-5d2a0c1649c8" providerId="ADAL" clId="{9C142D6C-27B9-4832-AEDE-4990370D69F6}" dt="2022-02-16T06:09:17.452" v="1487" actId="1076"/>
          <ac:picMkLst>
            <pc:docMk/>
            <pc:sldMk cId="3075008146" sldId="292"/>
            <ac:picMk id="4098" creationId="{50337EA3-8BF8-46C3-B33C-621ACE8A4C11}"/>
          </ac:picMkLst>
        </pc:picChg>
      </pc:sldChg>
      <pc:sldChg chg="addSp modSp add mod">
        <pc:chgData name="ERICK ALEXANDER VERA TOSCANO" userId="e4275f19-80c4-45b2-86e6-5d2a0c1649c8" providerId="ADAL" clId="{9C142D6C-27B9-4832-AEDE-4990370D69F6}" dt="2022-02-16T06:19:09.494" v="2393" actId="1076"/>
        <pc:sldMkLst>
          <pc:docMk/>
          <pc:sldMk cId="3637386734" sldId="293"/>
        </pc:sldMkLst>
        <pc:spChg chg="mod">
          <ac:chgData name="ERICK ALEXANDER VERA TOSCANO" userId="e4275f19-80c4-45b2-86e6-5d2a0c1649c8" providerId="ADAL" clId="{9C142D6C-27B9-4832-AEDE-4990370D69F6}" dt="2022-02-16T06:18:20.455" v="2385" actId="313"/>
          <ac:spMkLst>
            <pc:docMk/>
            <pc:sldMk cId="3637386734" sldId="293"/>
            <ac:spMk id="4" creationId="{316D4862-A283-4FEF-94F2-C85659E2B9FB}"/>
          </ac:spMkLst>
        </pc:spChg>
        <pc:picChg chg="add mod">
          <ac:chgData name="ERICK ALEXANDER VERA TOSCANO" userId="e4275f19-80c4-45b2-86e6-5d2a0c1649c8" providerId="ADAL" clId="{9C142D6C-27B9-4832-AEDE-4990370D69F6}" dt="2022-02-16T06:19:09.494" v="2393" actId="1076"/>
          <ac:picMkLst>
            <pc:docMk/>
            <pc:sldMk cId="3637386734" sldId="293"/>
            <ac:picMk id="5" creationId="{AAB0446B-0B02-46BC-B17D-44CBEAC0AF95}"/>
          </ac:picMkLst>
        </pc:picChg>
      </pc:sldChg>
    </pc:docChg>
  </pc:docChgLst>
  <pc:docChgLst>
    <pc:chgData name="FABRICIO ALEJANDRO MOYA BARRAGAN" userId="a0c6d007-b01b-4feb-a222-2a54e42ff65e" providerId="ADAL" clId="{4B44566E-AE9E-4BBE-B1D0-1928331A670B}"/>
    <pc:docChg chg="undo redo custSel addSld modSld sldOrd">
      <pc:chgData name="FABRICIO ALEJANDRO MOYA BARRAGAN" userId="a0c6d007-b01b-4feb-a222-2a54e42ff65e" providerId="ADAL" clId="{4B44566E-AE9E-4BBE-B1D0-1928331A670B}" dt="2022-02-16T06:10:03.141" v="795" actId="123"/>
      <pc:docMkLst>
        <pc:docMk/>
      </pc:docMkLst>
      <pc:sldChg chg="modSp mod">
        <pc:chgData name="FABRICIO ALEJANDRO MOYA BARRAGAN" userId="a0c6d007-b01b-4feb-a222-2a54e42ff65e" providerId="ADAL" clId="{4B44566E-AE9E-4BBE-B1D0-1928331A670B}" dt="2022-02-15T14:29:03.476" v="230" actId="313"/>
        <pc:sldMkLst>
          <pc:docMk/>
          <pc:sldMk cId="2185875816" sldId="256"/>
        </pc:sldMkLst>
        <pc:spChg chg="mod">
          <ac:chgData name="FABRICIO ALEJANDRO MOYA BARRAGAN" userId="a0c6d007-b01b-4feb-a222-2a54e42ff65e" providerId="ADAL" clId="{4B44566E-AE9E-4BBE-B1D0-1928331A670B}" dt="2022-02-15T14:29:03.476" v="230" actId="313"/>
          <ac:spMkLst>
            <pc:docMk/>
            <pc:sldMk cId="2185875816" sldId="256"/>
            <ac:spMk id="3" creationId="{1841851F-203A-4F8E-AA75-478526ABA894}"/>
          </ac:spMkLst>
        </pc:spChg>
      </pc:sldChg>
      <pc:sldChg chg="modSp mod">
        <pc:chgData name="FABRICIO ALEJANDRO MOYA BARRAGAN" userId="a0c6d007-b01b-4feb-a222-2a54e42ff65e" providerId="ADAL" clId="{4B44566E-AE9E-4BBE-B1D0-1928331A670B}" dt="2022-02-15T12:20:40.517" v="227" actId="20577"/>
        <pc:sldMkLst>
          <pc:docMk/>
          <pc:sldMk cId="302665335" sldId="257"/>
        </pc:sldMkLst>
        <pc:spChg chg="mod">
          <ac:chgData name="FABRICIO ALEJANDRO MOYA BARRAGAN" userId="a0c6d007-b01b-4feb-a222-2a54e42ff65e" providerId="ADAL" clId="{4B44566E-AE9E-4BBE-B1D0-1928331A670B}" dt="2022-02-15T12:19:39.307" v="156" actId="313"/>
          <ac:spMkLst>
            <pc:docMk/>
            <pc:sldMk cId="302665335" sldId="257"/>
            <ac:spMk id="2" creationId="{9A134327-4864-46BB-A57A-7055C9E3AEC1}"/>
          </ac:spMkLst>
        </pc:spChg>
        <pc:graphicFrameChg chg="mod">
          <ac:chgData name="FABRICIO ALEJANDRO MOYA BARRAGAN" userId="a0c6d007-b01b-4feb-a222-2a54e42ff65e" providerId="ADAL" clId="{4B44566E-AE9E-4BBE-B1D0-1928331A670B}" dt="2022-02-15T12:20:40.517" v="227" actId="20577"/>
          <ac:graphicFrameMkLst>
            <pc:docMk/>
            <pc:sldMk cId="302665335" sldId="257"/>
            <ac:graphicFrameMk id="200" creationId="{C7094B13-F699-4785-845B-4DB18710A2F8}"/>
          </ac:graphicFrameMkLst>
        </pc:graphicFrameChg>
      </pc:sldChg>
      <pc:sldChg chg="addSp delSp modSp mod">
        <pc:chgData name="FABRICIO ALEJANDRO MOYA BARRAGAN" userId="a0c6d007-b01b-4feb-a222-2a54e42ff65e" providerId="ADAL" clId="{4B44566E-AE9E-4BBE-B1D0-1928331A670B}" dt="2022-02-15T14:29:10.173" v="231" actId="20577"/>
        <pc:sldMkLst>
          <pc:docMk/>
          <pc:sldMk cId="3906540354" sldId="260"/>
        </pc:sldMkLst>
        <pc:spChg chg="mod">
          <ac:chgData name="FABRICIO ALEJANDRO MOYA BARRAGAN" userId="a0c6d007-b01b-4feb-a222-2a54e42ff65e" providerId="ADAL" clId="{4B44566E-AE9E-4BBE-B1D0-1928331A670B}" dt="2022-02-15T14:29:10.173" v="231" actId="20577"/>
          <ac:spMkLst>
            <pc:docMk/>
            <pc:sldMk cId="3906540354" sldId="260"/>
            <ac:spMk id="4" creationId="{41A79215-653F-4996-95E5-0FD4B247B21F}"/>
          </ac:spMkLst>
        </pc:spChg>
        <pc:spChg chg="add del">
          <ac:chgData name="FABRICIO ALEJANDRO MOYA BARRAGAN" userId="a0c6d007-b01b-4feb-a222-2a54e42ff65e" providerId="ADAL" clId="{4B44566E-AE9E-4BBE-B1D0-1928331A670B}" dt="2022-02-15T12:14:39.974" v="2" actId="22"/>
          <ac:spMkLst>
            <pc:docMk/>
            <pc:sldMk cId="3906540354" sldId="260"/>
            <ac:spMk id="7" creationId="{DE5159EC-6324-48EE-B2D7-14ADD1E5D561}"/>
          </ac:spMkLst>
        </pc:spChg>
        <pc:spChg chg="add mod">
          <ac:chgData name="FABRICIO ALEJANDRO MOYA BARRAGAN" userId="a0c6d007-b01b-4feb-a222-2a54e42ff65e" providerId="ADAL" clId="{4B44566E-AE9E-4BBE-B1D0-1928331A670B}" dt="2022-02-15T12:15:34.588" v="17" actId="1076"/>
          <ac:spMkLst>
            <pc:docMk/>
            <pc:sldMk cId="3906540354" sldId="260"/>
            <ac:spMk id="8" creationId="{3AE49E1E-ED3F-47E9-9B74-765E34387A3E}"/>
          </ac:spMkLst>
        </pc:spChg>
      </pc:sldChg>
      <pc:sldChg chg="addSp delSp modSp mod">
        <pc:chgData name="FABRICIO ALEJANDRO MOYA BARRAGAN" userId="a0c6d007-b01b-4feb-a222-2a54e42ff65e" providerId="ADAL" clId="{4B44566E-AE9E-4BBE-B1D0-1928331A670B}" dt="2022-02-16T01:39:44.332" v="255" actId="14100"/>
        <pc:sldMkLst>
          <pc:docMk/>
          <pc:sldMk cId="956639478" sldId="261"/>
        </pc:sldMkLst>
        <pc:spChg chg="mod">
          <ac:chgData name="FABRICIO ALEJANDRO MOYA BARRAGAN" userId="a0c6d007-b01b-4feb-a222-2a54e42ff65e" providerId="ADAL" clId="{4B44566E-AE9E-4BBE-B1D0-1928331A670B}" dt="2022-02-16T01:23:40.182" v="236"/>
          <ac:spMkLst>
            <pc:docMk/>
            <pc:sldMk cId="956639478" sldId="261"/>
            <ac:spMk id="2" creationId="{9A134327-4864-46BB-A57A-7055C9E3AEC1}"/>
          </ac:spMkLst>
        </pc:spChg>
        <pc:spChg chg="add del mod">
          <ac:chgData name="FABRICIO ALEJANDRO MOYA BARRAGAN" userId="a0c6d007-b01b-4feb-a222-2a54e42ff65e" providerId="ADAL" clId="{4B44566E-AE9E-4BBE-B1D0-1928331A670B}" dt="2022-02-16T01:24:57.307" v="240" actId="478"/>
          <ac:spMkLst>
            <pc:docMk/>
            <pc:sldMk cId="956639478" sldId="261"/>
            <ac:spMk id="4" creationId="{FE26D84A-8165-46BC-9F29-1F0B078AAD62}"/>
          </ac:spMkLst>
        </pc:spChg>
        <pc:graphicFrameChg chg="del mod">
          <ac:chgData name="FABRICIO ALEJANDRO MOYA BARRAGAN" userId="a0c6d007-b01b-4feb-a222-2a54e42ff65e" providerId="ADAL" clId="{4B44566E-AE9E-4BBE-B1D0-1928331A670B}" dt="2022-02-16T01:24:45.862" v="239" actId="478"/>
          <ac:graphicFrameMkLst>
            <pc:docMk/>
            <pc:sldMk cId="956639478" sldId="261"/>
            <ac:graphicFrameMk id="13" creationId="{B33E6934-D239-4A28-AC33-F8851CE5D906}"/>
          </ac:graphicFrameMkLst>
        </pc:graphicFrameChg>
        <pc:picChg chg="add mod">
          <ac:chgData name="FABRICIO ALEJANDRO MOYA BARRAGAN" userId="a0c6d007-b01b-4feb-a222-2a54e42ff65e" providerId="ADAL" clId="{4B44566E-AE9E-4BBE-B1D0-1928331A670B}" dt="2022-02-16T01:39:44.332" v="255" actId="14100"/>
          <ac:picMkLst>
            <pc:docMk/>
            <pc:sldMk cId="956639478" sldId="261"/>
            <ac:picMk id="5" creationId="{6ED33790-C384-4C62-AFC9-E774DA0E9178}"/>
          </ac:picMkLst>
        </pc:picChg>
      </pc:sldChg>
      <pc:sldChg chg="modSp mod">
        <pc:chgData name="FABRICIO ALEJANDRO MOYA BARRAGAN" userId="a0c6d007-b01b-4feb-a222-2a54e42ff65e" providerId="ADAL" clId="{4B44566E-AE9E-4BBE-B1D0-1928331A670B}" dt="2022-02-16T06:10:03.141" v="795" actId="123"/>
        <pc:sldMkLst>
          <pc:docMk/>
          <pc:sldMk cId="1919950029" sldId="279"/>
        </pc:sldMkLst>
        <pc:spChg chg="mod">
          <ac:chgData name="FABRICIO ALEJANDRO MOYA BARRAGAN" userId="a0c6d007-b01b-4feb-a222-2a54e42ff65e" providerId="ADAL" clId="{4B44566E-AE9E-4BBE-B1D0-1928331A670B}" dt="2022-02-16T06:09:53.822" v="793" actId="1076"/>
          <ac:spMkLst>
            <pc:docMk/>
            <pc:sldMk cId="1919950029" sldId="279"/>
            <ac:spMk id="6" creationId="{77741C06-C815-4EC2-BC9A-9E2E60F15BC4}"/>
          </ac:spMkLst>
        </pc:spChg>
        <pc:spChg chg="mod">
          <ac:chgData name="FABRICIO ALEJANDRO MOYA BARRAGAN" userId="a0c6d007-b01b-4feb-a222-2a54e42ff65e" providerId="ADAL" clId="{4B44566E-AE9E-4BBE-B1D0-1928331A670B}" dt="2022-02-16T06:10:03.141" v="795" actId="123"/>
          <ac:spMkLst>
            <pc:docMk/>
            <pc:sldMk cId="1919950029" sldId="279"/>
            <ac:spMk id="8" creationId="{31CEB87F-C358-4F4E-9440-204152055071}"/>
          </ac:spMkLst>
        </pc:spChg>
      </pc:sldChg>
      <pc:sldChg chg="addSp modSp new mod ord">
        <pc:chgData name="FABRICIO ALEJANDRO MOYA BARRAGAN" userId="a0c6d007-b01b-4feb-a222-2a54e42ff65e" providerId="ADAL" clId="{4B44566E-AE9E-4BBE-B1D0-1928331A670B}" dt="2022-02-16T05:58:04.575" v="507" actId="20577"/>
        <pc:sldMkLst>
          <pc:docMk/>
          <pc:sldMk cId="903072888" sldId="283"/>
        </pc:sldMkLst>
        <pc:spChg chg="mod">
          <ac:chgData name="FABRICIO ALEJANDRO MOYA BARRAGAN" userId="a0c6d007-b01b-4feb-a222-2a54e42ff65e" providerId="ADAL" clId="{4B44566E-AE9E-4BBE-B1D0-1928331A670B}" dt="2022-02-16T02:13:58.166" v="304" actId="20577"/>
          <ac:spMkLst>
            <pc:docMk/>
            <pc:sldMk cId="903072888" sldId="283"/>
            <ac:spMk id="2" creationId="{0430272A-56FC-4468-9FB7-E18ABC281A6A}"/>
          </ac:spMkLst>
        </pc:spChg>
        <pc:spChg chg="mod">
          <ac:chgData name="FABRICIO ALEJANDRO MOYA BARRAGAN" userId="a0c6d007-b01b-4feb-a222-2a54e42ff65e" providerId="ADAL" clId="{4B44566E-AE9E-4BBE-B1D0-1928331A670B}" dt="2022-02-16T05:58:04.575" v="507" actId="20577"/>
          <ac:spMkLst>
            <pc:docMk/>
            <pc:sldMk cId="903072888" sldId="283"/>
            <ac:spMk id="3" creationId="{0955E0C5-0CC7-4488-A165-4D63E0CD5AF1}"/>
          </ac:spMkLst>
        </pc:spChg>
        <pc:picChg chg="add mod">
          <ac:chgData name="FABRICIO ALEJANDRO MOYA BARRAGAN" userId="a0c6d007-b01b-4feb-a222-2a54e42ff65e" providerId="ADAL" clId="{4B44566E-AE9E-4BBE-B1D0-1928331A670B}" dt="2022-02-16T02:12:36.362" v="292" actId="1076"/>
          <ac:picMkLst>
            <pc:docMk/>
            <pc:sldMk cId="903072888" sldId="283"/>
            <ac:picMk id="4" creationId="{A77139E0-5B23-4F8B-905E-58BE0BE147BA}"/>
          </ac:picMkLst>
        </pc:picChg>
      </pc:sldChg>
      <pc:sldChg chg="addSp modSp new mod">
        <pc:chgData name="FABRICIO ALEJANDRO MOYA BARRAGAN" userId="a0c6d007-b01b-4feb-a222-2a54e42ff65e" providerId="ADAL" clId="{4B44566E-AE9E-4BBE-B1D0-1928331A670B}" dt="2022-02-16T06:02:07.880" v="633" actId="313"/>
        <pc:sldMkLst>
          <pc:docMk/>
          <pc:sldMk cId="3929466037" sldId="286"/>
        </pc:sldMkLst>
        <pc:spChg chg="mod">
          <ac:chgData name="FABRICIO ALEJANDRO MOYA BARRAGAN" userId="a0c6d007-b01b-4feb-a222-2a54e42ff65e" providerId="ADAL" clId="{4B44566E-AE9E-4BBE-B1D0-1928331A670B}" dt="2022-02-16T05:58:45.655" v="512" actId="14100"/>
          <ac:spMkLst>
            <pc:docMk/>
            <pc:sldMk cId="3929466037" sldId="286"/>
            <ac:spMk id="2" creationId="{A2D62CAF-1F00-4AB4-881A-436C8008B08F}"/>
          </ac:spMkLst>
        </pc:spChg>
        <pc:spChg chg="mod">
          <ac:chgData name="FABRICIO ALEJANDRO MOYA BARRAGAN" userId="a0c6d007-b01b-4feb-a222-2a54e42ff65e" providerId="ADAL" clId="{4B44566E-AE9E-4BBE-B1D0-1928331A670B}" dt="2022-02-16T06:02:07.880" v="633" actId="313"/>
          <ac:spMkLst>
            <pc:docMk/>
            <pc:sldMk cId="3929466037" sldId="286"/>
            <ac:spMk id="3" creationId="{E4D389EC-0534-4EEC-997E-56EBD2000AF0}"/>
          </ac:spMkLst>
        </pc:spChg>
        <pc:picChg chg="add mod">
          <ac:chgData name="FABRICIO ALEJANDRO MOYA BARRAGAN" userId="a0c6d007-b01b-4feb-a222-2a54e42ff65e" providerId="ADAL" clId="{4B44566E-AE9E-4BBE-B1D0-1928331A670B}" dt="2022-02-16T06:01:50.670" v="630" actId="14100"/>
          <ac:picMkLst>
            <pc:docMk/>
            <pc:sldMk cId="3929466037" sldId="286"/>
            <ac:picMk id="1026" creationId="{4E78958C-7E9B-4C2A-B241-CA285E496CC5}"/>
          </ac:picMkLst>
        </pc:picChg>
        <pc:picChg chg="add mod">
          <ac:chgData name="FABRICIO ALEJANDRO MOYA BARRAGAN" userId="a0c6d007-b01b-4feb-a222-2a54e42ff65e" providerId="ADAL" clId="{4B44566E-AE9E-4BBE-B1D0-1928331A670B}" dt="2022-02-16T06:02:00.916" v="632" actId="14100"/>
          <ac:picMkLst>
            <pc:docMk/>
            <pc:sldMk cId="3929466037" sldId="286"/>
            <ac:picMk id="1028" creationId="{0B99F297-AE3E-4AAD-9159-7033DC103C44}"/>
          </ac:picMkLst>
        </pc:picChg>
      </pc:sldChg>
      <pc:sldChg chg="addSp modSp new mod">
        <pc:chgData name="FABRICIO ALEJANDRO MOYA BARRAGAN" userId="a0c6d007-b01b-4feb-a222-2a54e42ff65e" providerId="ADAL" clId="{4B44566E-AE9E-4BBE-B1D0-1928331A670B}" dt="2022-02-16T06:04:04.370" v="685" actId="5793"/>
        <pc:sldMkLst>
          <pc:docMk/>
          <pc:sldMk cId="1559084495" sldId="287"/>
        </pc:sldMkLst>
        <pc:spChg chg="mod">
          <ac:chgData name="FABRICIO ALEJANDRO MOYA BARRAGAN" userId="a0c6d007-b01b-4feb-a222-2a54e42ff65e" providerId="ADAL" clId="{4B44566E-AE9E-4BBE-B1D0-1928331A670B}" dt="2022-02-16T03:53:03.729" v="405" actId="14100"/>
          <ac:spMkLst>
            <pc:docMk/>
            <pc:sldMk cId="1559084495" sldId="287"/>
            <ac:spMk id="2" creationId="{7EFBA24D-5167-4B76-8955-78991BC79171}"/>
          </ac:spMkLst>
        </pc:spChg>
        <pc:spChg chg="mod">
          <ac:chgData name="FABRICIO ALEJANDRO MOYA BARRAGAN" userId="a0c6d007-b01b-4feb-a222-2a54e42ff65e" providerId="ADAL" clId="{4B44566E-AE9E-4BBE-B1D0-1928331A670B}" dt="2022-02-16T06:04:04.370" v="685" actId="5793"/>
          <ac:spMkLst>
            <pc:docMk/>
            <pc:sldMk cId="1559084495" sldId="287"/>
            <ac:spMk id="3" creationId="{45A668A1-9B76-47B5-9547-3D910E7A152B}"/>
          </ac:spMkLst>
        </pc:spChg>
        <pc:picChg chg="add mod">
          <ac:chgData name="FABRICIO ALEJANDRO MOYA BARRAGAN" userId="a0c6d007-b01b-4feb-a222-2a54e42ff65e" providerId="ADAL" clId="{4B44566E-AE9E-4BBE-B1D0-1928331A670B}" dt="2022-02-16T03:52:58.369" v="404" actId="1076"/>
          <ac:picMkLst>
            <pc:docMk/>
            <pc:sldMk cId="1559084495" sldId="287"/>
            <ac:picMk id="4" creationId="{D91BC6F7-BF4D-4A88-AA45-37651FFE01C3}"/>
          </ac:picMkLst>
        </pc:picChg>
      </pc:sldChg>
      <pc:sldChg chg="addSp modSp new mod">
        <pc:chgData name="FABRICIO ALEJANDRO MOYA BARRAGAN" userId="a0c6d007-b01b-4feb-a222-2a54e42ff65e" providerId="ADAL" clId="{4B44566E-AE9E-4BBE-B1D0-1928331A670B}" dt="2022-02-16T06:06:34.724" v="767" actId="20577"/>
        <pc:sldMkLst>
          <pc:docMk/>
          <pc:sldMk cId="3451072604" sldId="288"/>
        </pc:sldMkLst>
        <pc:spChg chg="mod">
          <ac:chgData name="FABRICIO ALEJANDRO MOYA BARRAGAN" userId="a0c6d007-b01b-4feb-a222-2a54e42ff65e" providerId="ADAL" clId="{4B44566E-AE9E-4BBE-B1D0-1928331A670B}" dt="2022-02-16T04:43:39.672" v="471" actId="14100"/>
          <ac:spMkLst>
            <pc:docMk/>
            <pc:sldMk cId="3451072604" sldId="288"/>
            <ac:spMk id="2" creationId="{E2EA60D9-D921-44BE-9BCF-A8EE7C7072D8}"/>
          </ac:spMkLst>
        </pc:spChg>
        <pc:spChg chg="mod">
          <ac:chgData name="FABRICIO ALEJANDRO MOYA BARRAGAN" userId="a0c6d007-b01b-4feb-a222-2a54e42ff65e" providerId="ADAL" clId="{4B44566E-AE9E-4BBE-B1D0-1928331A670B}" dt="2022-02-16T06:06:34.724" v="767" actId="20577"/>
          <ac:spMkLst>
            <pc:docMk/>
            <pc:sldMk cId="3451072604" sldId="288"/>
            <ac:spMk id="3" creationId="{BFCB2DF8-DD96-44CB-8E03-A75C72C89126}"/>
          </ac:spMkLst>
        </pc:spChg>
        <pc:picChg chg="add mod">
          <ac:chgData name="FABRICIO ALEJANDRO MOYA BARRAGAN" userId="a0c6d007-b01b-4feb-a222-2a54e42ff65e" providerId="ADAL" clId="{4B44566E-AE9E-4BBE-B1D0-1928331A670B}" dt="2022-02-16T04:39:38.959" v="468" actId="1076"/>
          <ac:picMkLst>
            <pc:docMk/>
            <pc:sldMk cId="3451072604" sldId="288"/>
            <ac:picMk id="5" creationId="{C90AFCA2-9EA8-449E-8696-730FE670876E}"/>
          </ac:picMkLst>
        </pc:picChg>
      </pc:sldChg>
    </pc:docChg>
  </pc:docChgLst>
  <pc:docChgLst>
    <pc:chgData name="FABRICIO ALEJANDRO MOYA BARRAGAN" userId="S::fabricio.moya@epn.edu.ec::a0c6d007-b01b-4feb-a222-2a54e42ff65e" providerId="AD" clId="Web-{407BE842-C7AE-EB13-E344-E19246BD2E5B}"/>
    <pc:docChg chg="modSld">
      <pc:chgData name="FABRICIO ALEJANDRO MOYA BARRAGAN" userId="S::fabricio.moya@epn.edu.ec::a0c6d007-b01b-4feb-a222-2a54e42ff65e" providerId="AD" clId="Web-{407BE842-C7AE-EB13-E344-E19246BD2E5B}" dt="2022-02-15T12:08:30.972" v="96" actId="20577"/>
      <pc:docMkLst>
        <pc:docMk/>
      </pc:docMkLst>
      <pc:sldChg chg="modSp">
        <pc:chgData name="FABRICIO ALEJANDRO MOYA BARRAGAN" userId="S::fabricio.moya@epn.edu.ec::a0c6d007-b01b-4feb-a222-2a54e42ff65e" providerId="AD" clId="Web-{407BE842-C7AE-EB13-E344-E19246BD2E5B}" dt="2022-02-15T12:08:30.972" v="96" actId="20577"/>
        <pc:sldMkLst>
          <pc:docMk/>
          <pc:sldMk cId="3906540354" sldId="260"/>
        </pc:sldMkLst>
        <pc:spChg chg="mod">
          <ac:chgData name="FABRICIO ALEJANDRO MOYA BARRAGAN" userId="S::fabricio.moya@epn.edu.ec::a0c6d007-b01b-4feb-a222-2a54e42ff65e" providerId="AD" clId="Web-{407BE842-C7AE-EB13-E344-E19246BD2E5B}" dt="2022-02-15T12:05:10.905" v="20" actId="20577"/>
          <ac:spMkLst>
            <pc:docMk/>
            <pc:sldMk cId="3906540354" sldId="260"/>
            <ac:spMk id="2" creationId="{7ADC9467-D86A-4D44-9E01-5796E5BDA396}"/>
          </ac:spMkLst>
        </pc:spChg>
        <pc:spChg chg="mod">
          <ac:chgData name="FABRICIO ALEJANDRO MOYA BARRAGAN" userId="S::fabricio.moya@epn.edu.ec::a0c6d007-b01b-4feb-a222-2a54e42ff65e" providerId="AD" clId="Web-{407BE842-C7AE-EB13-E344-E19246BD2E5B}" dt="2022-02-15T12:08:30.972" v="96" actId="20577"/>
          <ac:spMkLst>
            <pc:docMk/>
            <pc:sldMk cId="3906540354" sldId="260"/>
            <ac:spMk id="4" creationId="{41A79215-653F-4996-95E5-0FD4B247B21F}"/>
          </ac:spMkLst>
        </pc:spChg>
      </pc:sldChg>
    </pc:docChg>
  </pc:docChgLst>
  <pc:docChgLst>
    <pc:chgData name="KEVIN ALEXANDER PEREZ CRUZ" userId="S::kevin.perez03@epn.edu.ec::4805cb12-72c3-42a2-a44c-f192e8bc1481" providerId="AD" clId="Web-{64DBB19D-95C2-309C-CC90-C730348690F4}"/>
    <pc:docChg chg="addSld modSld sldOrd">
      <pc:chgData name="KEVIN ALEXANDER PEREZ CRUZ" userId="S::kevin.perez03@epn.edu.ec::4805cb12-72c3-42a2-a44c-f192e8bc1481" providerId="AD" clId="Web-{64DBB19D-95C2-309C-CC90-C730348690F4}" dt="2022-02-16T02:09:01.436" v="550" actId="1076"/>
      <pc:docMkLst>
        <pc:docMk/>
      </pc:docMkLst>
      <pc:sldChg chg="modSp">
        <pc:chgData name="KEVIN ALEXANDER PEREZ CRUZ" userId="S::kevin.perez03@epn.edu.ec::4805cb12-72c3-42a2-a44c-f192e8bc1481" providerId="AD" clId="Web-{64DBB19D-95C2-309C-CC90-C730348690F4}" dt="2022-02-16T02:02:42.678" v="498" actId="20577"/>
        <pc:sldMkLst>
          <pc:docMk/>
          <pc:sldMk cId="1919950029" sldId="279"/>
        </pc:sldMkLst>
        <pc:spChg chg="mod">
          <ac:chgData name="KEVIN ALEXANDER PEREZ CRUZ" userId="S::kevin.perez03@epn.edu.ec::4805cb12-72c3-42a2-a44c-f192e8bc1481" providerId="AD" clId="Web-{64DBB19D-95C2-309C-CC90-C730348690F4}" dt="2022-02-16T02:00:44.327" v="440" actId="1076"/>
          <ac:spMkLst>
            <pc:docMk/>
            <pc:sldMk cId="1919950029" sldId="279"/>
            <ac:spMk id="6" creationId="{77741C06-C815-4EC2-BC9A-9E2E60F15BC4}"/>
          </ac:spMkLst>
        </pc:spChg>
        <pc:spChg chg="mod">
          <ac:chgData name="KEVIN ALEXANDER PEREZ CRUZ" userId="S::kevin.perez03@epn.edu.ec::4805cb12-72c3-42a2-a44c-f192e8bc1481" providerId="AD" clId="Web-{64DBB19D-95C2-309C-CC90-C730348690F4}" dt="2022-02-16T02:02:42.678" v="498" actId="20577"/>
          <ac:spMkLst>
            <pc:docMk/>
            <pc:sldMk cId="1919950029" sldId="279"/>
            <ac:spMk id="8" creationId="{31CEB87F-C358-4F4E-9440-204152055071}"/>
          </ac:spMkLst>
        </pc:spChg>
      </pc:sldChg>
      <pc:sldChg chg="addSp delSp modSp add replId">
        <pc:chgData name="KEVIN ALEXANDER PEREZ CRUZ" userId="S::kevin.perez03@epn.edu.ec::4805cb12-72c3-42a2-a44c-f192e8bc1481" providerId="AD" clId="Web-{64DBB19D-95C2-309C-CC90-C730348690F4}" dt="2022-02-16T01:57:43.254" v="438" actId="1076"/>
        <pc:sldMkLst>
          <pc:docMk/>
          <pc:sldMk cId="2129361583" sldId="281"/>
        </pc:sldMkLst>
        <pc:spChg chg="mod">
          <ac:chgData name="KEVIN ALEXANDER PEREZ CRUZ" userId="S::kevin.perez03@epn.edu.ec::4805cb12-72c3-42a2-a44c-f192e8bc1481" providerId="AD" clId="Web-{64DBB19D-95C2-309C-CC90-C730348690F4}" dt="2022-02-16T01:57:43.254" v="438" actId="1076"/>
          <ac:spMkLst>
            <pc:docMk/>
            <pc:sldMk cId="2129361583" sldId="281"/>
            <ac:spMk id="2" creationId="{8E16DB85-E2F7-4F75-905C-72AB6622EA0C}"/>
          </ac:spMkLst>
        </pc:spChg>
        <pc:spChg chg="mod">
          <ac:chgData name="KEVIN ALEXANDER PEREZ CRUZ" userId="S::kevin.perez03@epn.edu.ec::4805cb12-72c3-42a2-a44c-f192e8bc1481" providerId="AD" clId="Web-{64DBB19D-95C2-309C-CC90-C730348690F4}" dt="2022-02-16T01:36:24.690" v="84" actId="20577"/>
          <ac:spMkLst>
            <pc:docMk/>
            <pc:sldMk cId="2129361583" sldId="281"/>
            <ac:spMk id="8" creationId="{BBE83E85-5EB4-4535-91D7-09563614FA4F}"/>
          </ac:spMkLst>
        </pc:spChg>
        <pc:picChg chg="add mod">
          <ac:chgData name="KEVIN ALEXANDER PEREZ CRUZ" userId="S::kevin.perez03@epn.edu.ec::4805cb12-72c3-42a2-a44c-f192e8bc1481" providerId="AD" clId="Web-{64DBB19D-95C2-309C-CC90-C730348690F4}" dt="2022-02-16T01:35:20.671" v="24" actId="1076"/>
          <ac:picMkLst>
            <pc:docMk/>
            <pc:sldMk cId="2129361583" sldId="281"/>
            <ac:picMk id="3" creationId="{7CFF8A72-D091-411F-B762-8A0AC4084F85}"/>
          </ac:picMkLst>
        </pc:picChg>
        <pc:picChg chg="add mod">
          <ac:chgData name="KEVIN ALEXANDER PEREZ CRUZ" userId="S::kevin.perez03@epn.edu.ec::4805cb12-72c3-42a2-a44c-f192e8bc1481" providerId="AD" clId="Web-{64DBB19D-95C2-309C-CC90-C730348690F4}" dt="2022-02-16T01:35:20.686" v="25" actId="1076"/>
          <ac:picMkLst>
            <pc:docMk/>
            <pc:sldMk cId="2129361583" sldId="281"/>
            <ac:picMk id="4" creationId="{CFCEAE8D-E640-4521-B8E8-61D4F15BABF0}"/>
          </ac:picMkLst>
        </pc:picChg>
        <pc:picChg chg="add mod">
          <ac:chgData name="KEVIN ALEXANDER PEREZ CRUZ" userId="S::kevin.perez03@epn.edu.ec::4805cb12-72c3-42a2-a44c-f192e8bc1481" providerId="AD" clId="Web-{64DBB19D-95C2-309C-CC90-C730348690F4}" dt="2022-02-16T01:35:20.702" v="26" actId="1076"/>
          <ac:picMkLst>
            <pc:docMk/>
            <pc:sldMk cId="2129361583" sldId="281"/>
            <ac:picMk id="5" creationId="{6B32494A-58F8-4E07-BB50-659A931F72BF}"/>
          </ac:picMkLst>
        </pc:picChg>
        <pc:picChg chg="del mod">
          <ac:chgData name="KEVIN ALEXANDER PEREZ CRUZ" userId="S::kevin.perez03@epn.edu.ec::4805cb12-72c3-42a2-a44c-f192e8bc1481" providerId="AD" clId="Web-{64DBB19D-95C2-309C-CC90-C730348690F4}" dt="2022-02-16T01:33:58.150" v="17"/>
          <ac:picMkLst>
            <pc:docMk/>
            <pc:sldMk cId="2129361583" sldId="281"/>
            <ac:picMk id="10" creationId="{2F6FDEE8-05B5-42D3-8535-D2A793E35C68}"/>
          </ac:picMkLst>
        </pc:picChg>
      </pc:sldChg>
      <pc:sldChg chg="addSp delSp modSp add replId">
        <pc:chgData name="KEVIN ALEXANDER PEREZ CRUZ" userId="S::kevin.perez03@epn.edu.ec::4805cb12-72c3-42a2-a44c-f192e8bc1481" providerId="AD" clId="Web-{64DBB19D-95C2-309C-CC90-C730348690F4}" dt="2022-02-16T01:50:39.681" v="118" actId="1076"/>
        <pc:sldMkLst>
          <pc:docMk/>
          <pc:sldMk cId="2566586369" sldId="282"/>
        </pc:sldMkLst>
        <pc:spChg chg="del">
          <ac:chgData name="KEVIN ALEXANDER PEREZ CRUZ" userId="S::kevin.perez03@epn.edu.ec::4805cb12-72c3-42a2-a44c-f192e8bc1481" providerId="AD" clId="Web-{64DBB19D-95C2-309C-CC90-C730348690F4}" dt="2022-02-16T01:36:45.238" v="91"/>
          <ac:spMkLst>
            <pc:docMk/>
            <pc:sldMk cId="2566586369" sldId="282"/>
            <ac:spMk id="2" creationId="{8E16DB85-E2F7-4F75-905C-72AB6622EA0C}"/>
          </ac:spMkLst>
        </pc:spChg>
        <pc:spChg chg="add del mod">
          <ac:chgData name="KEVIN ALEXANDER PEREZ CRUZ" userId="S::kevin.perez03@epn.edu.ec::4805cb12-72c3-42a2-a44c-f192e8bc1481" providerId="AD" clId="Web-{64DBB19D-95C2-309C-CC90-C730348690F4}" dt="2022-02-16T01:36:48.004" v="93"/>
          <ac:spMkLst>
            <pc:docMk/>
            <pc:sldMk cId="2566586369" sldId="282"/>
            <ac:spMk id="7" creationId="{1DED2741-50EA-4E69-9FAC-5DD35A7383D4}"/>
          </ac:spMkLst>
        </pc:spChg>
        <pc:spChg chg="mod">
          <ac:chgData name="KEVIN ALEXANDER PEREZ CRUZ" userId="S::kevin.perez03@epn.edu.ec::4805cb12-72c3-42a2-a44c-f192e8bc1481" providerId="AD" clId="Web-{64DBB19D-95C2-309C-CC90-C730348690F4}" dt="2022-02-16T01:36:52.926" v="95" actId="14100"/>
          <ac:spMkLst>
            <pc:docMk/>
            <pc:sldMk cId="2566586369" sldId="282"/>
            <ac:spMk id="8" creationId="{BBE83E85-5EB4-4535-91D7-09563614FA4F}"/>
          </ac:spMkLst>
        </pc:spChg>
        <pc:picChg chg="del">
          <ac:chgData name="KEVIN ALEXANDER PEREZ CRUZ" userId="S::kevin.perez03@epn.edu.ec::4805cb12-72c3-42a2-a44c-f192e8bc1481" providerId="AD" clId="Web-{64DBB19D-95C2-309C-CC90-C730348690F4}" dt="2022-02-16T01:36:41.847" v="88"/>
          <ac:picMkLst>
            <pc:docMk/>
            <pc:sldMk cId="2566586369" sldId="282"/>
            <ac:picMk id="3" creationId="{7CFF8A72-D091-411F-B762-8A0AC4084F85}"/>
          </ac:picMkLst>
        </pc:picChg>
        <pc:picChg chg="del">
          <ac:chgData name="KEVIN ALEXANDER PEREZ CRUZ" userId="S::kevin.perez03@epn.edu.ec::4805cb12-72c3-42a2-a44c-f192e8bc1481" providerId="AD" clId="Web-{64DBB19D-95C2-309C-CC90-C730348690F4}" dt="2022-02-16T01:36:43.207" v="90"/>
          <ac:picMkLst>
            <pc:docMk/>
            <pc:sldMk cId="2566586369" sldId="282"/>
            <ac:picMk id="4" creationId="{CFCEAE8D-E640-4521-B8E8-61D4F15BABF0}"/>
          </ac:picMkLst>
        </pc:picChg>
        <pc:picChg chg="del">
          <ac:chgData name="KEVIN ALEXANDER PEREZ CRUZ" userId="S::kevin.perez03@epn.edu.ec::4805cb12-72c3-42a2-a44c-f192e8bc1481" providerId="AD" clId="Web-{64DBB19D-95C2-309C-CC90-C730348690F4}" dt="2022-02-16T01:36:43.207" v="89"/>
          <ac:picMkLst>
            <pc:docMk/>
            <pc:sldMk cId="2566586369" sldId="282"/>
            <ac:picMk id="5" creationId="{6B32494A-58F8-4E07-BB50-659A931F72BF}"/>
          </ac:picMkLst>
        </pc:picChg>
        <pc:picChg chg="add mod">
          <ac:chgData name="KEVIN ALEXANDER PEREZ CRUZ" userId="S::kevin.perez03@epn.edu.ec::4805cb12-72c3-42a2-a44c-f192e8bc1481" providerId="AD" clId="Web-{64DBB19D-95C2-309C-CC90-C730348690F4}" dt="2022-02-16T01:50:28.930" v="112" actId="1076"/>
          <ac:picMkLst>
            <pc:docMk/>
            <pc:sldMk cId="2566586369" sldId="282"/>
            <ac:picMk id="9" creationId="{F83469F0-385D-4300-A09A-0FB405488CD2}"/>
          </ac:picMkLst>
        </pc:picChg>
        <pc:picChg chg="add mod">
          <ac:chgData name="KEVIN ALEXANDER PEREZ CRUZ" userId="S::kevin.perez03@epn.edu.ec::4805cb12-72c3-42a2-a44c-f192e8bc1481" providerId="AD" clId="Web-{64DBB19D-95C2-309C-CC90-C730348690F4}" dt="2022-02-16T01:50:35.024" v="115" actId="1076"/>
          <ac:picMkLst>
            <pc:docMk/>
            <pc:sldMk cId="2566586369" sldId="282"/>
            <ac:picMk id="10" creationId="{91A3612C-F99F-4DDF-95B1-8E27CD75222B}"/>
          </ac:picMkLst>
        </pc:picChg>
        <pc:picChg chg="add mod">
          <ac:chgData name="KEVIN ALEXANDER PEREZ CRUZ" userId="S::kevin.perez03@epn.edu.ec::4805cb12-72c3-42a2-a44c-f192e8bc1481" providerId="AD" clId="Web-{64DBB19D-95C2-309C-CC90-C730348690F4}" dt="2022-02-16T01:50:39.681" v="118" actId="1076"/>
          <ac:picMkLst>
            <pc:docMk/>
            <pc:sldMk cId="2566586369" sldId="282"/>
            <ac:picMk id="11" creationId="{59890C98-351F-476B-96CF-0B79933A9DB9}"/>
          </ac:picMkLst>
        </pc:picChg>
      </pc:sldChg>
      <pc:sldChg chg="addSp delSp modSp add ord replId">
        <pc:chgData name="KEVIN ALEXANDER PEREZ CRUZ" userId="S::kevin.perez03@epn.edu.ec::4805cb12-72c3-42a2-a44c-f192e8bc1481" providerId="AD" clId="Web-{64DBB19D-95C2-309C-CC90-C730348690F4}" dt="2022-02-16T01:57:36.066" v="436" actId="1076"/>
        <pc:sldMkLst>
          <pc:docMk/>
          <pc:sldMk cId="2462787925" sldId="284"/>
        </pc:sldMkLst>
        <pc:spChg chg="del">
          <ac:chgData name="KEVIN ALEXANDER PEREZ CRUZ" userId="S::kevin.perez03@epn.edu.ec::4805cb12-72c3-42a2-a44c-f192e8bc1481" providerId="AD" clId="Web-{64DBB19D-95C2-309C-CC90-C730348690F4}" dt="2022-02-16T01:51:37.747" v="124"/>
          <ac:spMkLst>
            <pc:docMk/>
            <pc:sldMk cId="2462787925" sldId="284"/>
            <ac:spMk id="2" creationId="{8E16DB85-E2F7-4F75-905C-72AB6622EA0C}"/>
          </ac:spMkLst>
        </pc:spChg>
        <pc:spChg chg="add del mod">
          <ac:chgData name="KEVIN ALEXANDER PEREZ CRUZ" userId="S::kevin.perez03@epn.edu.ec::4805cb12-72c3-42a2-a44c-f192e8bc1481" providerId="AD" clId="Web-{64DBB19D-95C2-309C-CC90-C730348690F4}" dt="2022-02-16T01:51:40.528" v="125"/>
          <ac:spMkLst>
            <pc:docMk/>
            <pc:sldMk cId="2462787925" sldId="284"/>
            <ac:spMk id="7" creationId="{CAD64F64-5D34-45B1-BF10-E816E5F57AD1}"/>
          </ac:spMkLst>
        </pc:spChg>
        <pc:spChg chg="mod">
          <ac:chgData name="KEVIN ALEXANDER PEREZ CRUZ" userId="S::kevin.perez03@epn.edu.ec::4805cb12-72c3-42a2-a44c-f192e8bc1481" providerId="AD" clId="Web-{64DBB19D-95C2-309C-CC90-C730348690F4}" dt="2022-02-16T01:57:16.736" v="430" actId="20577"/>
          <ac:spMkLst>
            <pc:docMk/>
            <pc:sldMk cId="2462787925" sldId="284"/>
            <ac:spMk id="8" creationId="{BBE83E85-5EB4-4535-91D7-09563614FA4F}"/>
          </ac:spMkLst>
        </pc:spChg>
        <pc:picChg chg="del">
          <ac:chgData name="KEVIN ALEXANDER PEREZ CRUZ" userId="S::kevin.perez03@epn.edu.ec::4805cb12-72c3-42a2-a44c-f192e8bc1481" providerId="AD" clId="Web-{64DBB19D-95C2-309C-CC90-C730348690F4}" dt="2022-02-16T01:51:18.870" v="123"/>
          <ac:picMkLst>
            <pc:docMk/>
            <pc:sldMk cId="2462787925" sldId="284"/>
            <ac:picMk id="3" creationId="{7CFF8A72-D091-411F-B762-8A0AC4084F85}"/>
          </ac:picMkLst>
        </pc:picChg>
        <pc:picChg chg="del">
          <ac:chgData name="KEVIN ALEXANDER PEREZ CRUZ" userId="S::kevin.perez03@epn.edu.ec::4805cb12-72c3-42a2-a44c-f192e8bc1481" providerId="AD" clId="Web-{64DBB19D-95C2-309C-CC90-C730348690F4}" dt="2022-02-16T01:51:18.870" v="122"/>
          <ac:picMkLst>
            <pc:docMk/>
            <pc:sldMk cId="2462787925" sldId="284"/>
            <ac:picMk id="4" creationId="{CFCEAE8D-E640-4521-B8E8-61D4F15BABF0}"/>
          </ac:picMkLst>
        </pc:picChg>
        <pc:picChg chg="del">
          <ac:chgData name="KEVIN ALEXANDER PEREZ CRUZ" userId="S::kevin.perez03@epn.edu.ec::4805cb12-72c3-42a2-a44c-f192e8bc1481" providerId="AD" clId="Web-{64DBB19D-95C2-309C-CC90-C730348690F4}" dt="2022-02-16T01:51:18.870" v="121"/>
          <ac:picMkLst>
            <pc:docMk/>
            <pc:sldMk cId="2462787925" sldId="284"/>
            <ac:picMk id="5" creationId="{6B32494A-58F8-4E07-BB50-659A931F72BF}"/>
          </ac:picMkLst>
        </pc:picChg>
        <pc:picChg chg="add del mod">
          <ac:chgData name="KEVIN ALEXANDER PEREZ CRUZ" userId="S::kevin.perez03@epn.edu.ec::4805cb12-72c3-42a2-a44c-f192e8bc1481" providerId="AD" clId="Web-{64DBB19D-95C2-309C-CC90-C730348690F4}" dt="2022-02-16T01:55:10.260" v="421"/>
          <ac:picMkLst>
            <pc:docMk/>
            <pc:sldMk cId="2462787925" sldId="284"/>
            <ac:picMk id="9" creationId="{86597E7C-995D-4BC8-A3F2-5EA6FC5D4DEB}"/>
          </ac:picMkLst>
        </pc:picChg>
        <pc:picChg chg="add mod">
          <ac:chgData name="KEVIN ALEXANDER PEREZ CRUZ" userId="S::kevin.perez03@epn.edu.ec::4805cb12-72c3-42a2-a44c-f192e8bc1481" providerId="AD" clId="Web-{64DBB19D-95C2-309C-CC90-C730348690F4}" dt="2022-02-16T01:56:11.764" v="425" actId="1076"/>
          <ac:picMkLst>
            <pc:docMk/>
            <pc:sldMk cId="2462787925" sldId="284"/>
            <ac:picMk id="10" creationId="{2C165EA5-4C67-4F93-96AB-6562239764B7}"/>
          </ac:picMkLst>
        </pc:picChg>
        <pc:picChg chg="add del mod">
          <ac:chgData name="KEVIN ALEXANDER PEREZ CRUZ" userId="S::kevin.perez03@epn.edu.ec::4805cb12-72c3-42a2-a44c-f192e8bc1481" providerId="AD" clId="Web-{64DBB19D-95C2-309C-CC90-C730348690F4}" dt="2022-02-16T01:56:51.454" v="428"/>
          <ac:picMkLst>
            <pc:docMk/>
            <pc:sldMk cId="2462787925" sldId="284"/>
            <ac:picMk id="11" creationId="{E1D74722-A12F-4852-97EB-E045126ED631}"/>
          </ac:picMkLst>
        </pc:picChg>
        <pc:picChg chg="add mod">
          <ac:chgData name="KEVIN ALEXANDER PEREZ CRUZ" userId="S::kevin.perez03@epn.edu.ec::4805cb12-72c3-42a2-a44c-f192e8bc1481" providerId="AD" clId="Web-{64DBB19D-95C2-309C-CC90-C730348690F4}" dt="2022-02-16T01:57:36.066" v="436" actId="1076"/>
          <ac:picMkLst>
            <pc:docMk/>
            <pc:sldMk cId="2462787925" sldId="284"/>
            <ac:picMk id="12" creationId="{0B034195-FE2C-42A4-9D3A-1914A592867E}"/>
          </ac:picMkLst>
        </pc:picChg>
      </pc:sldChg>
      <pc:sldChg chg="addSp delSp modSp add replId">
        <pc:chgData name="KEVIN ALEXANDER PEREZ CRUZ" userId="S::kevin.perez03@epn.edu.ec::4805cb12-72c3-42a2-a44c-f192e8bc1481" providerId="AD" clId="Web-{64DBB19D-95C2-309C-CC90-C730348690F4}" dt="2022-02-16T02:09:01.436" v="550" actId="1076"/>
        <pc:sldMkLst>
          <pc:docMk/>
          <pc:sldMk cId="2617616075" sldId="285"/>
        </pc:sldMkLst>
        <pc:spChg chg="mod">
          <ac:chgData name="KEVIN ALEXANDER PEREZ CRUZ" userId="S::kevin.perez03@epn.edu.ec::4805cb12-72c3-42a2-a44c-f192e8bc1481" providerId="AD" clId="Web-{64DBB19D-95C2-309C-CC90-C730348690F4}" dt="2022-02-16T02:04:28.622" v="520" actId="1076"/>
          <ac:spMkLst>
            <pc:docMk/>
            <pc:sldMk cId="2617616075" sldId="285"/>
            <ac:spMk id="8" creationId="{BBE83E85-5EB4-4535-91D7-09563614FA4F}"/>
          </ac:spMkLst>
        </pc:spChg>
        <pc:picChg chg="add del mod">
          <ac:chgData name="KEVIN ALEXANDER PEREZ CRUZ" userId="S::kevin.perez03@epn.edu.ec::4805cb12-72c3-42a2-a44c-f192e8bc1481" providerId="AD" clId="Web-{64DBB19D-95C2-309C-CC90-C730348690F4}" dt="2022-02-16T02:06:53.335" v="530"/>
          <ac:picMkLst>
            <pc:docMk/>
            <pc:sldMk cId="2617616075" sldId="285"/>
            <ac:picMk id="2" creationId="{DB0AE718-EB51-42B9-872D-AF93795B5C2B}"/>
          </ac:picMkLst>
        </pc:picChg>
        <pc:picChg chg="add del mod">
          <ac:chgData name="KEVIN ALEXANDER PEREZ CRUZ" userId="S::kevin.perez03@epn.edu.ec::4805cb12-72c3-42a2-a44c-f192e8bc1481" providerId="AD" clId="Web-{64DBB19D-95C2-309C-CC90-C730348690F4}" dt="2022-02-16T02:07:21.930" v="531"/>
          <ac:picMkLst>
            <pc:docMk/>
            <pc:sldMk cId="2617616075" sldId="285"/>
            <ac:picMk id="3" creationId="{F64B9031-6829-4105-AB56-46FA57BA465A}"/>
          </ac:picMkLst>
        </pc:picChg>
        <pc:picChg chg="add mod">
          <ac:chgData name="KEVIN ALEXANDER PEREZ CRUZ" userId="S::kevin.perez03@epn.edu.ec::4805cb12-72c3-42a2-a44c-f192e8bc1481" providerId="AD" clId="Web-{64DBB19D-95C2-309C-CC90-C730348690F4}" dt="2022-02-16T02:08:48.795" v="542" actId="1076"/>
          <ac:picMkLst>
            <pc:docMk/>
            <pc:sldMk cId="2617616075" sldId="285"/>
            <ac:picMk id="4" creationId="{D0A7A478-D472-463E-91CB-E06491552F06}"/>
          </ac:picMkLst>
        </pc:picChg>
        <pc:picChg chg="add mod">
          <ac:chgData name="KEVIN ALEXANDER PEREZ CRUZ" userId="S::kevin.perez03@epn.edu.ec::4805cb12-72c3-42a2-a44c-f192e8bc1481" providerId="AD" clId="Web-{64DBB19D-95C2-309C-CC90-C730348690F4}" dt="2022-02-16T02:08:53.654" v="545" actId="1076"/>
          <ac:picMkLst>
            <pc:docMk/>
            <pc:sldMk cId="2617616075" sldId="285"/>
            <ac:picMk id="5" creationId="{B3B12A66-3EBD-49D7-8A48-0916A7118B24}"/>
          </ac:picMkLst>
        </pc:picChg>
        <pc:picChg chg="add mod">
          <ac:chgData name="KEVIN ALEXANDER PEREZ CRUZ" userId="S::kevin.perez03@epn.edu.ec::4805cb12-72c3-42a2-a44c-f192e8bc1481" providerId="AD" clId="Web-{64DBB19D-95C2-309C-CC90-C730348690F4}" dt="2022-02-16T02:09:01.436" v="550" actId="1076"/>
          <ac:picMkLst>
            <pc:docMk/>
            <pc:sldMk cId="2617616075" sldId="285"/>
            <ac:picMk id="6" creationId="{BADDC7C0-69CD-4915-A55F-3BCBCF9A521C}"/>
          </ac:picMkLst>
        </pc:picChg>
        <pc:picChg chg="del">
          <ac:chgData name="KEVIN ALEXANDER PEREZ CRUZ" userId="S::kevin.perez03@epn.edu.ec::4805cb12-72c3-42a2-a44c-f192e8bc1481" providerId="AD" clId="Web-{64DBB19D-95C2-309C-CC90-C730348690F4}" dt="2022-02-16T02:04:40.654" v="521"/>
          <ac:picMkLst>
            <pc:docMk/>
            <pc:sldMk cId="2617616075" sldId="285"/>
            <ac:picMk id="10" creationId="{2C165EA5-4C67-4F93-96AB-6562239764B7}"/>
          </ac:picMkLst>
        </pc:picChg>
        <pc:picChg chg="del">
          <ac:chgData name="KEVIN ALEXANDER PEREZ CRUZ" userId="S::kevin.perez03@epn.edu.ec::4805cb12-72c3-42a2-a44c-f192e8bc1481" providerId="AD" clId="Web-{64DBB19D-95C2-309C-CC90-C730348690F4}" dt="2022-02-16T02:04:41.139" v="522"/>
          <ac:picMkLst>
            <pc:docMk/>
            <pc:sldMk cId="2617616075" sldId="285"/>
            <ac:picMk id="12" creationId="{0B034195-FE2C-42A4-9D3A-1914A592867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#1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ANTECEDENTES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CONCEPTOS BASICOS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TIPOS DE REALIDAD AUMENTADA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APLICACIONES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91931AEC-C03F-48CC-934F-8B334CFC148B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E5E5AA8D-3DA0-4D7E-8594-DF9736005F17}" type="pres">
      <dgm:prSet presAssocID="{AAC263CB-8256-4B03-92FE-1622698FB3E9}" presName="compNode" presStyleCnt="0"/>
      <dgm:spPr/>
    </dgm:pt>
    <dgm:pt modelId="{47638290-5B72-4E55-91EF-44B972085C08}" type="pres">
      <dgm:prSet presAssocID="{AAC263CB-8256-4B03-92FE-1622698FB3E9}" presName="bgRect" presStyleLbl="bgShp" presStyleIdx="0" presStyleCnt="4"/>
      <dgm:spPr/>
    </dgm:pt>
    <dgm:pt modelId="{84CD25C1-B9A7-4012-AC2A-21A46603999D}" type="pres">
      <dgm:prSet presAssocID="{AAC263CB-8256-4B03-92FE-1622698FB3E9}" presName="iconRect" presStyleLbl="node1" presStyleIdx="0" presStyleCnt="4"/>
      <dgm:spPr/>
    </dgm:pt>
    <dgm:pt modelId="{67CC07B1-F928-4427-9B3C-150EEA08211D}" type="pres">
      <dgm:prSet presAssocID="{AAC263CB-8256-4B03-92FE-1622698FB3E9}" presName="spaceRect" presStyleCnt="0"/>
      <dgm:spPr/>
    </dgm:pt>
    <dgm:pt modelId="{410130BD-0A8A-423D-B9F4-068B625C37E4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D3FDA53A-28A9-4E96-B40D-DDE839FB40D6}" type="pres">
      <dgm:prSet presAssocID="{808B76D0-8EC7-469A-93AC-7A6017188A9D}" presName="sibTrans" presStyleCnt="0"/>
      <dgm:spPr/>
    </dgm:pt>
    <dgm:pt modelId="{EF3D7BBD-4E65-4D34-B5B7-269C882BCC70}" type="pres">
      <dgm:prSet presAssocID="{4E8D2E69-0173-4BD3-B96A-7A9C5DD12B47}" presName="compNode" presStyleCnt="0"/>
      <dgm:spPr/>
    </dgm:pt>
    <dgm:pt modelId="{58B3345D-5BF6-4F83-9731-63E59969505A}" type="pres">
      <dgm:prSet presAssocID="{4E8D2E69-0173-4BD3-B96A-7A9C5DD12B47}" presName="bgRect" presStyleLbl="bgShp" presStyleIdx="1" presStyleCnt="4"/>
      <dgm:spPr/>
    </dgm:pt>
    <dgm:pt modelId="{CEC910ED-A04D-43AE-AD3A-5A72755AC67E}" type="pres">
      <dgm:prSet presAssocID="{4E8D2E69-0173-4BD3-B96A-7A9C5DD12B47}" presName="iconRect" presStyleLbl="node1" presStyleIdx="1" presStyleCnt="4"/>
      <dgm:spPr/>
    </dgm:pt>
    <dgm:pt modelId="{C3900EF2-66C1-4B61-ABA7-595734089033}" type="pres">
      <dgm:prSet presAssocID="{4E8D2E69-0173-4BD3-B96A-7A9C5DD12B47}" presName="spaceRect" presStyleCnt="0"/>
      <dgm:spPr/>
    </dgm:pt>
    <dgm:pt modelId="{02D278D6-BF19-41FE-929B-467B000EDF49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CFB6C397-9529-41FD-8D8D-519562482E76}" type="pres">
      <dgm:prSet presAssocID="{FEF1E80E-8A9E-4B0A-817C-2A4CFDCF3FB2}" presName="sibTrans" presStyleCnt="0"/>
      <dgm:spPr/>
    </dgm:pt>
    <dgm:pt modelId="{7867C2C4-0014-495C-B6AD-7C6257568D90}" type="pres">
      <dgm:prSet presAssocID="{93A6A030-ABAB-4EFA-B539-0FDB3E07C1EF}" presName="compNode" presStyleCnt="0"/>
      <dgm:spPr/>
    </dgm:pt>
    <dgm:pt modelId="{E438D05F-57BF-4742-90DF-54CD00EFD2C4}" type="pres">
      <dgm:prSet presAssocID="{93A6A030-ABAB-4EFA-B539-0FDB3E07C1EF}" presName="bgRect" presStyleLbl="bgShp" presStyleIdx="2" presStyleCnt="4"/>
      <dgm:spPr/>
    </dgm:pt>
    <dgm:pt modelId="{6F04BACF-4AC2-482B-8157-47EBFD8951A1}" type="pres">
      <dgm:prSet presAssocID="{93A6A030-ABAB-4EFA-B539-0FDB3E07C1EF}" presName="iconRect" presStyleLbl="node1" presStyleIdx="2" presStyleCnt="4"/>
      <dgm:spPr/>
    </dgm:pt>
    <dgm:pt modelId="{4ED179B5-148D-4D54-8D0D-DC45B42E353C}" type="pres">
      <dgm:prSet presAssocID="{93A6A030-ABAB-4EFA-B539-0FDB3E07C1EF}" presName="spaceRect" presStyleCnt="0"/>
      <dgm:spPr/>
    </dgm:pt>
    <dgm:pt modelId="{341C051E-A4E2-45B2-9B07-32A3837A6B01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A79C1513-4AF5-48E6-B9B3-8F76375D08FB}" type="pres">
      <dgm:prSet presAssocID="{BFE0749E-E343-4A6F-BD09-2810EE6B4BD7}" presName="sibTrans" presStyleCnt="0"/>
      <dgm:spPr/>
    </dgm:pt>
    <dgm:pt modelId="{48139DB2-7669-4635-B344-718F00137E55}" type="pres">
      <dgm:prSet presAssocID="{76D56F19-2708-49DB-8F92-D8AC45F23A9A}" presName="compNode" presStyleCnt="0"/>
      <dgm:spPr/>
    </dgm:pt>
    <dgm:pt modelId="{DCACE25B-0668-49AB-9DCF-E69F807A716B}" type="pres">
      <dgm:prSet presAssocID="{76D56F19-2708-49DB-8F92-D8AC45F23A9A}" presName="bgRect" presStyleLbl="bgShp" presStyleIdx="3" presStyleCnt="4"/>
      <dgm:spPr/>
    </dgm:pt>
    <dgm:pt modelId="{AD673832-FF67-4E3F-84E4-7B340E908BD3}" type="pres">
      <dgm:prSet presAssocID="{76D56F19-2708-49DB-8F92-D8AC45F23A9A}" presName="iconRect" presStyleLbl="node1" presStyleIdx="3" presStyleCnt="4"/>
      <dgm:spPr/>
    </dgm:pt>
    <dgm:pt modelId="{02EBFA88-7ED2-45F6-A3DF-02C8C6E0B873}" type="pres">
      <dgm:prSet presAssocID="{76D56F19-2708-49DB-8F92-D8AC45F23A9A}" presName="spaceRect" presStyleCnt="0"/>
      <dgm:spPr/>
    </dgm:pt>
    <dgm:pt modelId="{128AFC13-03B4-444C-B7EF-9818AEC48E2F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8BF081F-D082-40F2-80C4-344F0CEE6B46}" type="presOf" srcId="{AAC263CB-8256-4B03-92FE-1622698FB3E9}" destId="{410130BD-0A8A-423D-B9F4-068B625C37E4}" srcOrd="0" destOrd="0" presId="urn:microsoft.com/office/officeart/2018/2/layout/IconVerticalSolidList#1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C575BB61-3D65-4A1C-AC47-CD84C26A3DF1}" type="presOf" srcId="{93A6A030-ABAB-4EFA-B539-0FDB3E07C1EF}" destId="{341C051E-A4E2-45B2-9B07-32A3837A6B01}" srcOrd="0" destOrd="0" presId="urn:microsoft.com/office/officeart/2018/2/layout/IconVerticalSolidList#1"/>
    <dgm:cxn modelId="{4619F567-AF6E-42EC-9309-263A37AB3DBF}" type="presOf" srcId="{4E8D2E69-0173-4BD3-B96A-7A9C5DD12B47}" destId="{02D278D6-BF19-41FE-929B-467B000EDF49}" srcOrd="0" destOrd="0" presId="urn:microsoft.com/office/officeart/2018/2/layout/IconVerticalSolidList#1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E56D28B7-25CE-4F80-A296-A55CCE947839}" type="presOf" srcId="{D4503D04-C97E-4622-AE07-D0307CB3B4CA}" destId="{91931AEC-C03F-48CC-934F-8B334CFC148B}" srcOrd="0" destOrd="0" presId="urn:microsoft.com/office/officeart/2018/2/layout/IconVerticalSolidList#1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FEE335FA-F50D-4157-B0C7-62CE63BE3597}" type="presOf" srcId="{76D56F19-2708-49DB-8F92-D8AC45F23A9A}" destId="{128AFC13-03B4-444C-B7EF-9818AEC48E2F}" srcOrd="0" destOrd="0" presId="urn:microsoft.com/office/officeart/2018/2/layout/IconVerticalSolidList#1"/>
    <dgm:cxn modelId="{7D7E900F-65A9-42C8-9784-7A7C807F1504}" type="presParOf" srcId="{91931AEC-C03F-48CC-934F-8B334CFC148B}" destId="{E5E5AA8D-3DA0-4D7E-8594-DF9736005F17}" srcOrd="0" destOrd="0" presId="urn:microsoft.com/office/officeart/2018/2/layout/IconVerticalSolidList#1"/>
    <dgm:cxn modelId="{2F30593E-A60F-49A7-99A8-831EF9A2068C}" type="presParOf" srcId="{E5E5AA8D-3DA0-4D7E-8594-DF9736005F17}" destId="{47638290-5B72-4E55-91EF-44B972085C08}" srcOrd="0" destOrd="0" presId="urn:microsoft.com/office/officeart/2018/2/layout/IconVerticalSolidList#1"/>
    <dgm:cxn modelId="{E13016D8-9889-42EA-BFD3-5F01CB5D9AB1}" type="presParOf" srcId="{E5E5AA8D-3DA0-4D7E-8594-DF9736005F17}" destId="{84CD25C1-B9A7-4012-AC2A-21A46603999D}" srcOrd="1" destOrd="0" presId="urn:microsoft.com/office/officeart/2018/2/layout/IconVerticalSolidList#1"/>
    <dgm:cxn modelId="{06FDB709-B07C-4326-8592-D466059CD979}" type="presParOf" srcId="{E5E5AA8D-3DA0-4D7E-8594-DF9736005F17}" destId="{67CC07B1-F928-4427-9B3C-150EEA08211D}" srcOrd="2" destOrd="0" presId="urn:microsoft.com/office/officeart/2018/2/layout/IconVerticalSolidList#1"/>
    <dgm:cxn modelId="{BEC5E105-274F-4F3C-982E-F741EFA03201}" type="presParOf" srcId="{E5E5AA8D-3DA0-4D7E-8594-DF9736005F17}" destId="{410130BD-0A8A-423D-B9F4-068B625C37E4}" srcOrd="3" destOrd="0" presId="urn:microsoft.com/office/officeart/2018/2/layout/IconVerticalSolidList#1"/>
    <dgm:cxn modelId="{7FA59C6C-5043-461E-8F13-AC054B59C218}" type="presParOf" srcId="{91931AEC-C03F-48CC-934F-8B334CFC148B}" destId="{D3FDA53A-28A9-4E96-B40D-DDE839FB40D6}" srcOrd="1" destOrd="0" presId="urn:microsoft.com/office/officeart/2018/2/layout/IconVerticalSolidList#1"/>
    <dgm:cxn modelId="{57B39AA9-64DB-49E8-8261-8108B06F3C34}" type="presParOf" srcId="{91931AEC-C03F-48CC-934F-8B334CFC148B}" destId="{EF3D7BBD-4E65-4D34-B5B7-269C882BCC70}" srcOrd="2" destOrd="0" presId="urn:microsoft.com/office/officeart/2018/2/layout/IconVerticalSolidList#1"/>
    <dgm:cxn modelId="{16A7ADD2-3A91-4CC2-8B8A-48FF44B526B9}" type="presParOf" srcId="{EF3D7BBD-4E65-4D34-B5B7-269C882BCC70}" destId="{58B3345D-5BF6-4F83-9731-63E59969505A}" srcOrd="0" destOrd="0" presId="urn:microsoft.com/office/officeart/2018/2/layout/IconVerticalSolidList#1"/>
    <dgm:cxn modelId="{67044408-2DE4-4B13-A727-BECA147D498F}" type="presParOf" srcId="{EF3D7BBD-4E65-4D34-B5B7-269C882BCC70}" destId="{CEC910ED-A04D-43AE-AD3A-5A72755AC67E}" srcOrd="1" destOrd="0" presId="urn:microsoft.com/office/officeart/2018/2/layout/IconVerticalSolidList#1"/>
    <dgm:cxn modelId="{43D6BD4D-5353-4248-B4A9-300BAC46A603}" type="presParOf" srcId="{EF3D7BBD-4E65-4D34-B5B7-269C882BCC70}" destId="{C3900EF2-66C1-4B61-ABA7-595734089033}" srcOrd="2" destOrd="0" presId="urn:microsoft.com/office/officeart/2018/2/layout/IconVerticalSolidList#1"/>
    <dgm:cxn modelId="{CB81A1CB-5EA9-4852-B465-B5FE49572894}" type="presParOf" srcId="{EF3D7BBD-4E65-4D34-B5B7-269C882BCC70}" destId="{02D278D6-BF19-41FE-929B-467B000EDF49}" srcOrd="3" destOrd="0" presId="urn:microsoft.com/office/officeart/2018/2/layout/IconVerticalSolidList#1"/>
    <dgm:cxn modelId="{71E334EC-6E57-43E9-B020-E9AB36D0BDBB}" type="presParOf" srcId="{91931AEC-C03F-48CC-934F-8B334CFC148B}" destId="{CFB6C397-9529-41FD-8D8D-519562482E76}" srcOrd="3" destOrd="0" presId="urn:microsoft.com/office/officeart/2018/2/layout/IconVerticalSolidList#1"/>
    <dgm:cxn modelId="{7EEA97C8-F3D1-4BE1-A37F-A29286A0703D}" type="presParOf" srcId="{91931AEC-C03F-48CC-934F-8B334CFC148B}" destId="{7867C2C4-0014-495C-B6AD-7C6257568D90}" srcOrd="4" destOrd="0" presId="urn:microsoft.com/office/officeart/2018/2/layout/IconVerticalSolidList#1"/>
    <dgm:cxn modelId="{41764DFB-FB86-46FA-AF11-0AEABAC19DC6}" type="presParOf" srcId="{7867C2C4-0014-495C-B6AD-7C6257568D90}" destId="{E438D05F-57BF-4742-90DF-54CD00EFD2C4}" srcOrd="0" destOrd="0" presId="urn:microsoft.com/office/officeart/2018/2/layout/IconVerticalSolidList#1"/>
    <dgm:cxn modelId="{0537F216-C2F1-4070-B9FA-E16AE4B28666}" type="presParOf" srcId="{7867C2C4-0014-495C-B6AD-7C6257568D90}" destId="{6F04BACF-4AC2-482B-8157-47EBFD8951A1}" srcOrd="1" destOrd="0" presId="urn:microsoft.com/office/officeart/2018/2/layout/IconVerticalSolidList#1"/>
    <dgm:cxn modelId="{E2961E13-C1D1-4121-B8AA-97A67336049E}" type="presParOf" srcId="{7867C2C4-0014-495C-B6AD-7C6257568D90}" destId="{4ED179B5-148D-4D54-8D0D-DC45B42E353C}" srcOrd="2" destOrd="0" presId="urn:microsoft.com/office/officeart/2018/2/layout/IconVerticalSolidList#1"/>
    <dgm:cxn modelId="{20BC6554-14E7-426A-86B3-6FD42B7D2C84}" type="presParOf" srcId="{7867C2C4-0014-495C-B6AD-7C6257568D90}" destId="{341C051E-A4E2-45B2-9B07-32A3837A6B01}" srcOrd="3" destOrd="0" presId="urn:microsoft.com/office/officeart/2018/2/layout/IconVerticalSolidList#1"/>
    <dgm:cxn modelId="{E4125AD9-7EDB-43E8-BECE-F99593CA2CE8}" type="presParOf" srcId="{91931AEC-C03F-48CC-934F-8B334CFC148B}" destId="{A79C1513-4AF5-48E6-B9B3-8F76375D08FB}" srcOrd="5" destOrd="0" presId="urn:microsoft.com/office/officeart/2018/2/layout/IconVerticalSolidList#1"/>
    <dgm:cxn modelId="{2F8D93FE-8C2F-42F1-A63C-BCF55A94661B}" type="presParOf" srcId="{91931AEC-C03F-48CC-934F-8B334CFC148B}" destId="{48139DB2-7669-4635-B344-718F00137E55}" srcOrd="6" destOrd="0" presId="urn:microsoft.com/office/officeart/2018/2/layout/IconVerticalSolidList#1"/>
    <dgm:cxn modelId="{BD11475E-7985-45FC-855C-B13938CDC862}" type="presParOf" srcId="{48139DB2-7669-4635-B344-718F00137E55}" destId="{DCACE25B-0668-49AB-9DCF-E69F807A716B}" srcOrd="0" destOrd="0" presId="urn:microsoft.com/office/officeart/2018/2/layout/IconVerticalSolidList#1"/>
    <dgm:cxn modelId="{B33CF9B9-ED07-4716-BF02-1D3E88F00C2B}" type="presParOf" srcId="{48139DB2-7669-4635-B344-718F00137E55}" destId="{AD673832-FF67-4E3F-84E4-7B340E908BD3}" srcOrd="1" destOrd="0" presId="urn:microsoft.com/office/officeart/2018/2/layout/IconVerticalSolidList#1"/>
    <dgm:cxn modelId="{3B611C1F-3FDF-485A-8DAF-0256B72CF212}" type="presParOf" srcId="{48139DB2-7669-4635-B344-718F00137E55}" destId="{02EBFA88-7ED2-45F6-A3DF-02C8C6E0B873}" srcOrd="2" destOrd="0" presId="urn:microsoft.com/office/officeart/2018/2/layout/IconVerticalSolidList#1"/>
    <dgm:cxn modelId="{EB47329A-9EEF-4198-BBB8-660EC1A24C4E}" type="presParOf" srcId="{48139DB2-7669-4635-B344-718F00137E55}" destId="{128AFC13-03B4-444C-B7EF-9818AEC48E2F}" srcOrd="3" destOrd="0" presId="urn:microsoft.com/office/officeart/2018/2/layout/IconVerticalSolidList#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38290-5B72-4E55-91EF-44B972085C08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D25C1-B9A7-4012-AC2A-21A46603999D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130BD-0A8A-423D-B9F4-068B625C37E4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noProof="1"/>
            <a:t>ANTECEDENTES</a:t>
          </a:r>
        </a:p>
      </dsp:txBody>
      <dsp:txXfrm>
        <a:off x="860480" y="1469"/>
        <a:ext cx="2224411" cy="745005"/>
      </dsp:txXfrm>
    </dsp:sp>
    <dsp:sp modelId="{58B3345D-5BF6-4F83-9731-63E59969505A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910ED-A04D-43AE-AD3A-5A72755AC67E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278D6-BF19-41FE-929B-467B000EDF49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noProof="1"/>
            <a:t>CONCEPTOS BASICOS</a:t>
          </a:r>
        </a:p>
      </dsp:txBody>
      <dsp:txXfrm>
        <a:off x="860480" y="932726"/>
        <a:ext cx="2224411" cy="745005"/>
      </dsp:txXfrm>
    </dsp:sp>
    <dsp:sp modelId="{E438D05F-57BF-4742-90DF-54CD00EFD2C4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4BACF-4AC2-482B-8157-47EBFD8951A1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C051E-A4E2-45B2-9B07-32A3837A6B01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noProof="1"/>
            <a:t>TIPOS DE REALIDAD AUMENTADA</a:t>
          </a:r>
        </a:p>
      </dsp:txBody>
      <dsp:txXfrm>
        <a:off x="860480" y="1863982"/>
        <a:ext cx="2224411" cy="745005"/>
      </dsp:txXfrm>
    </dsp:sp>
    <dsp:sp modelId="{DCACE25B-0668-49AB-9DCF-E69F807A716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73832-FF67-4E3F-84E4-7B340E908BD3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AFC13-03B4-444C-B7EF-9818AEC48E2F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noProof="1"/>
            <a:t>APLICACIONES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#1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03905C-7F1E-4EB1-83CB-22633D84A613}" type="datetime1">
              <a:rPr lang="es-ES" smtClean="0"/>
              <a:t>22/02/2022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346C4A-AC5D-41C9-92CB-B29B3A4C2452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868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536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284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942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87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FAB3AFB-596D-4F4F-A0E2-7212CED41EAA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B1D29B-7FA7-462E-9F66-F7535CDBC402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7E9933-50FB-48C8-A8C8-4EEF40652EAD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EE9B93-6507-4CBF-A88C-76CAA021E018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2AA52-DDA1-4945-94E1-A9E6959956E2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23A044-2273-434D-A7F2-5D25DDC1C78B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2545DF-7CF6-4379-A6A0-93C62DAD3645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8BB6CC-FBA9-4725-92DF-D94BEBAC68DB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C64D12-4AF6-4724-970F-9FEBCE25C9B0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E147ED-D672-4C21-8F30-1310CBD539B9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221423-6C0D-486C-9687-383144CAAE9E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DEF8D-9EEF-4614-9E19-CE77C81F09D3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A25AA-8ABD-4590-B9B8-8669A47C0ACD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A92E7A-A1BE-4084-9173-FB68E0343787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C869D9-8F35-4CA4-AA4D-335F53E8E2A4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371BB9-9019-4266-B397-95F1F492E6C9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D8AEB-AA97-48E7-B0DC-748C438394B7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88C9AE0-7697-42F1-BDB3-E906F6B6BC3D}" type="datetime1">
              <a:rPr lang="es-ES" noProof="0" smtClean="0"/>
              <a:t>22/02/2022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á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2" name="Imagen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Bombill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ctángulo con esquinas opuestas redondeadas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b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orma lib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orma lib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orma lib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orma lib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orma lib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orma lib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orma lib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orma lib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á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orma lib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orma lib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orma lib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orma lib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orma lib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orma lib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orma lib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orma lib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orma lib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á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/>
              <a:t>Realidad aumentada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 fontScale="85000" lnSpcReduction="10000"/>
          </a:bodyPr>
          <a:lstStyle/>
          <a:p>
            <a:pPr algn="ctr" rtl="0"/>
            <a:r>
              <a:rPr lang="es-ES"/>
              <a:t>GRUPO 7</a:t>
            </a:r>
          </a:p>
          <a:p>
            <a:pPr algn="ctr" rtl="0"/>
            <a:r>
              <a:rPr lang="es-ES"/>
              <a:t>Alejandro moya - Erick Vera - Carlos estrada - Kevin Pérez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noProof="1"/>
              <a:t>FUNCIONAMIENTO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3DE35C-5AEB-425B-8370-BA7813CB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0" y="2097088"/>
            <a:ext cx="10743684" cy="3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99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noProof="1"/>
              <a:t>FUNCIONAMIENTO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6D4862-A283-4FEF-94F2-C85659E2B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7497" y="1920625"/>
            <a:ext cx="7713829" cy="25114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s-EC" sz="3200" b="1"/>
              <a:t>CAPTACIÓN DE LA ESCENA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CO" sz="2200"/>
              <a:t>Se realiza la captación del escenario al cual se le va a aumentar la información virtual, por ello es importante  e indispensable contar con sistemas que puedan hacer un reconocimiento visual de la escena que será procesada.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337EA3-8BF8-46C3-B33C-621ACE8A4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87" b="61597"/>
          <a:stretch/>
        </p:blipFill>
        <p:spPr bwMode="auto">
          <a:xfrm>
            <a:off x="3358710" y="4255589"/>
            <a:ext cx="5474579" cy="14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00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noProof="1"/>
              <a:t>FUNCIONAMIENTO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6D4862-A283-4FEF-94F2-C85659E2B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7497" y="1920625"/>
            <a:ext cx="7713829" cy="431885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s-EC" sz="3200" b="1"/>
              <a:t>IDENTIFICACIÓN DE ESCENAS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CO" sz="2200"/>
              <a:t>Consiste en definir el escenario real al cual se le aumentará la información digital.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s-CO" sz="3200" b="1"/>
              <a:t>MEZCLA DE LA REALIDAD CON LA INFORMACIÓN VIRTUAL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CO" sz="2200"/>
              <a:t>Una vez se a definido el escenario al cual se le aumentará la información virtual, en este escenario capturado se sobrepondrá la información digital  que puede ser visual, auditivo e incluso táctil.</a:t>
            </a:r>
          </a:p>
        </p:txBody>
      </p:sp>
    </p:spTree>
    <p:extLst>
      <p:ext uri="{BB962C8B-B14F-4D97-AF65-F5344CB8AC3E}">
        <p14:creationId xmlns:p14="http://schemas.microsoft.com/office/powerpoint/2010/main" val="1524787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noProof="1"/>
              <a:t>FUNCIONAMIENTO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6D4862-A283-4FEF-94F2-C85659E2B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7497" y="1920625"/>
            <a:ext cx="7713829" cy="431885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s-EC" sz="3200" b="1"/>
              <a:t>VISUALIZACIÓN DE ESCENA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CO" sz="2200"/>
              <a:t>Se visualiza la escena real con la información virtual, esta información puede ser bidimensional o también  generar una sensación de tridimensionalidad.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s-CO" sz="22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B0446B-0B02-46BC-B17D-44CBEAC0A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8" t="2879" r="5787" b="65153"/>
          <a:stretch/>
        </p:blipFill>
        <p:spPr bwMode="auto">
          <a:xfrm>
            <a:off x="4033828" y="4066976"/>
            <a:ext cx="4124344" cy="13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386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CC98B-390C-4FEA-93D8-C671515A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s-ES"/>
              <a:t>Tipos de Realidad​</a:t>
            </a:r>
            <a:br>
              <a:rPr lang="es-ES"/>
            </a:br>
            <a:r>
              <a:rPr lang="es-ES"/>
              <a:t>Aumentada</a:t>
            </a:r>
          </a:p>
        </p:txBody>
      </p:sp>
      <p:pic>
        <p:nvPicPr>
          <p:cNvPr id="5" name="Imagen 4" descr="Vista de una ciudad desde lo alto de un edificio&#10;&#10;Descripción generada automáticamente">
            <a:extLst>
              <a:ext uri="{FF2B5EF4-FFF2-40B4-BE49-F238E27FC236}">
                <a16:creationId xmlns:a16="http://schemas.microsoft.com/office/drawing/2014/main" id="{EC6A8236-F397-4223-BED5-1D685E013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8" b="5308"/>
          <a:stretch/>
        </p:blipFill>
        <p:spPr>
          <a:xfrm>
            <a:off x="1141412" y="2249487"/>
            <a:ext cx="9905999" cy="3541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370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9E498-8453-476E-A884-4D1FD834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kern="1200" cap="all" baseline="0">
                <a:latin typeface="+mj-lt"/>
                <a:ea typeface="+mj-ea"/>
                <a:cs typeface="+mj-cs"/>
              </a:rPr>
              <a:t>Realidad Aumentada Estática</a:t>
            </a:r>
          </a:p>
        </p:txBody>
      </p:sp>
      <p:pic>
        <p:nvPicPr>
          <p:cNvPr id="9" name="Imagen 6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id="{A2F33533-30D8-4CDF-9B0A-6EC3CA36F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8" r="13583" b="2"/>
          <a:stretch/>
        </p:blipFill>
        <p:spPr>
          <a:xfrm>
            <a:off x="1141410" y="2249486"/>
            <a:ext cx="4878389" cy="3541714"/>
          </a:xfrm>
          <a:prstGeom prst="rect">
            <a:avLst/>
          </a:prstGeom>
          <a:noFill/>
          <a:effectLst/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CF739F8-708A-45CB-883A-C230EB041C82}"/>
              </a:ext>
            </a:extLst>
          </p:cNvPr>
          <p:cNvSpPr txBox="1">
            <a:spLocks/>
          </p:cNvSpPr>
          <p:nvPr/>
        </p:nvSpPr>
        <p:spPr>
          <a:xfrm>
            <a:off x="6172200" y="2249486"/>
            <a:ext cx="487521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s-ES" sz="2200"/>
              <a:t>Este tipo de realidad aumentada consiste básicamente en incluir objetos tridimensionales en un entorno real completamente estáticos es decir sin movimiento o alguna acción interactiva, animaciones y otros tipos de interacciones como sonido y voz, este tipo de realidad aumentada suele ser usada en ámbitos académicos.</a:t>
            </a:r>
          </a:p>
        </p:txBody>
      </p:sp>
    </p:spTree>
    <p:extLst>
      <p:ext uri="{BB962C8B-B14F-4D97-AF65-F5344CB8AC3E}">
        <p14:creationId xmlns:p14="http://schemas.microsoft.com/office/powerpoint/2010/main" val="3288667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BE6F1-8681-42A1-A9F4-AC978678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kern="1200" cap="all" baseline="0">
                <a:latin typeface="+mj-lt"/>
                <a:ea typeface="+mj-ea"/>
                <a:cs typeface="+mj-cs"/>
              </a:rPr>
              <a:t>Realidad Aumentada Dinámica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927AADA-D7AD-41BF-A8C1-0A6F197C5B3E}"/>
              </a:ext>
            </a:extLst>
          </p:cNvPr>
          <p:cNvSpPr txBox="1">
            <a:spLocks/>
          </p:cNvSpPr>
          <p:nvPr/>
        </p:nvSpPr>
        <p:spPr>
          <a:xfrm>
            <a:off x="1141410" y="2249486"/>
            <a:ext cx="487838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s-ES"/>
              <a:t>Esta categoría contine o muestra el contenido que se incluya y que pueda tener movimiento, animaciones interacciones con los usuarios, esta categoría es una de las más relevantes en el campo del desarrollo de aplicaciones móviles y juegos. </a:t>
            </a:r>
          </a:p>
        </p:txBody>
      </p:sp>
      <p:pic>
        <p:nvPicPr>
          <p:cNvPr id="10" name="Imagen 4">
            <a:extLst>
              <a:ext uri="{FF2B5EF4-FFF2-40B4-BE49-F238E27FC236}">
                <a16:creationId xmlns:a16="http://schemas.microsoft.com/office/drawing/2014/main" id="{9E7A4D21-4528-4276-9F9F-8DE085CC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649190"/>
            <a:ext cx="4875211" cy="2742306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45661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9E498-8453-476E-A884-4D1FD834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>
                <a:ea typeface="+mj-lt"/>
                <a:cs typeface="+mj-lt"/>
              </a:rPr>
              <a:t>Realidad aumentada de Geolocalización</a:t>
            </a: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CF739F8-708A-45CB-883A-C230EB041C82}"/>
              </a:ext>
            </a:extLst>
          </p:cNvPr>
          <p:cNvSpPr txBox="1">
            <a:spLocks/>
          </p:cNvSpPr>
          <p:nvPr/>
        </p:nvSpPr>
        <p:spPr>
          <a:xfrm>
            <a:off x="6172200" y="2249486"/>
            <a:ext cx="4875211" cy="354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s-ES" sz="2200">
                <a:ea typeface="+mn-lt"/>
                <a:cs typeface="+mn-lt"/>
              </a:rPr>
              <a:t>Posee varias características de la realidad aumentada dinámica sin embargo la particularidad de esta es que permite saber al usuario su ubicación o en su defecto permite saber la ubicación de usuarios cercanos, este tipo en general se aplica para hacer una visita guiada u revisar mapas turísticos en un sitio específico</a:t>
            </a:r>
            <a:endParaRPr lang="es-ES" sz="22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88938F-1AAF-4921-B29A-EBA4A372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27" y="1659147"/>
            <a:ext cx="5749374" cy="45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1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E1B04-3956-4487-A9C0-249C6930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kern="1200" cap="all" baseline="0">
                <a:latin typeface="+mj-lt"/>
                <a:ea typeface="+mj-ea"/>
                <a:cs typeface="+mj-cs"/>
              </a:rPr>
              <a:t>Realidad Aumentada Basada en Marcadores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06E9B14A-C763-4247-A707-AB5DCE5865FB}"/>
              </a:ext>
            </a:extLst>
          </p:cNvPr>
          <p:cNvSpPr txBox="1">
            <a:spLocks/>
          </p:cNvSpPr>
          <p:nvPr/>
        </p:nvSpPr>
        <p:spPr>
          <a:xfrm>
            <a:off x="1141410" y="2249486"/>
            <a:ext cx="4878389" cy="354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s-ES" sz="2200"/>
              <a:t>Es aquel tipo de realidad virtual que se basa en el reconocimiento de una imagen en específico es decir definida a priori, dicha imagen puede ser una foto, impresión, código QR (2D) entre otros, en este caso el escenario y los componentes que se hayan incluido en la escena de realidad virtual aparecerán apenas la cámara reconozca "el marcador".</a:t>
            </a:r>
          </a:p>
        </p:txBody>
      </p:sp>
      <p:pic>
        <p:nvPicPr>
          <p:cNvPr id="10" name="Imagen 8" descr="Imagen que contiene tabla, foto, hombre, pastel&#10;&#10;Descripción generada automáticamente">
            <a:extLst>
              <a:ext uri="{FF2B5EF4-FFF2-40B4-BE49-F238E27FC236}">
                <a16:creationId xmlns:a16="http://schemas.microsoft.com/office/drawing/2014/main" id="{C73C6E1C-D53F-485C-9F35-839BB7074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644837"/>
            <a:ext cx="4875211" cy="2751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037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F348A-7E93-47A7-9A20-6EFB066D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kern="1200" cap="all" baseline="0">
                <a:latin typeface="+mj-lt"/>
                <a:ea typeface="+mj-ea"/>
                <a:cs typeface="+mj-cs"/>
              </a:rPr>
              <a:t>Realidad Aumentada a Través de objetos tangibles</a:t>
            </a:r>
          </a:p>
        </p:txBody>
      </p:sp>
      <p:pic>
        <p:nvPicPr>
          <p:cNvPr id="10" name="Imagen 4" descr="Mano sosteniendo una manzana roja&#10;&#10;Descripción generada automáticamente">
            <a:extLst>
              <a:ext uri="{FF2B5EF4-FFF2-40B4-BE49-F238E27FC236}">
                <a16:creationId xmlns:a16="http://schemas.microsoft.com/office/drawing/2014/main" id="{25C0A83C-5B31-4246-AAFC-D55890A27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9" b="3611"/>
          <a:stretch/>
        </p:blipFill>
        <p:spPr>
          <a:xfrm>
            <a:off x="1141410" y="2249486"/>
            <a:ext cx="4878389" cy="3541714"/>
          </a:xfrm>
          <a:prstGeom prst="rect">
            <a:avLst/>
          </a:prstGeom>
          <a:noFill/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F713DA7-B866-460B-9B0E-0F38AD00EF30}"/>
              </a:ext>
            </a:extLst>
          </p:cNvPr>
          <p:cNvSpPr txBox="1">
            <a:spLocks/>
          </p:cNvSpPr>
          <p:nvPr/>
        </p:nvSpPr>
        <p:spPr>
          <a:xfrm>
            <a:off x="6172200" y="2249486"/>
            <a:ext cx="487521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s-ES"/>
              <a:t>Este tipo de realidad aumentada se basa en el reconocimiento de objetos reales y específicos, para la visualización de la escena de realidad aumentada y sus interacciones, sin embargo, este tipo de realidad aumentada necesita gran cantidad de procesamiento.</a:t>
            </a:r>
          </a:p>
          <a:p>
            <a:pPr marL="0">
              <a:lnSpc>
                <a:spcPct val="110000"/>
              </a:lnSpc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46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á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282" name="Imagen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/>
              <a:t>Itinerario 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Marcador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336248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6DB85-E2F7-4F75-905C-72AB6622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kern="1200" cap="all" baseline="0">
                <a:latin typeface="+mj-lt"/>
                <a:ea typeface="+mj-ea"/>
                <a:cs typeface="+mj-cs"/>
              </a:rPr>
              <a:t>Realidad Aumentada Basada en el Entorno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BE83E85-5EB4-4535-91D7-09563614FA4F}"/>
              </a:ext>
            </a:extLst>
          </p:cNvPr>
          <p:cNvSpPr txBox="1">
            <a:spLocks/>
          </p:cNvSpPr>
          <p:nvPr/>
        </p:nvSpPr>
        <p:spPr>
          <a:xfrm>
            <a:off x="853863" y="2968354"/>
            <a:ext cx="487838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s-ES"/>
              <a:t>Este tipo de realidad aumentada se basa en el reconocimiento de un entorno en específico, pueden ser paisajes, parques, patios entre otros. </a:t>
            </a:r>
          </a:p>
        </p:txBody>
      </p:sp>
      <p:pic>
        <p:nvPicPr>
          <p:cNvPr id="10" name="Imagen 5">
            <a:extLst>
              <a:ext uri="{FF2B5EF4-FFF2-40B4-BE49-F238E27FC236}">
                <a16:creationId xmlns:a16="http://schemas.microsoft.com/office/drawing/2014/main" id="{2F6FDEE8-05B5-42D3-8535-D2A793E3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649190"/>
            <a:ext cx="4875211" cy="27423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1660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6DB85-E2F7-4F75-905C-72AB6622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74" y="657189"/>
            <a:ext cx="3241019" cy="8391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Aplicaciones</a:t>
            </a:r>
            <a:endParaRPr lang="es-ES" kern="1200" cap="all" baseline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BE83E85-5EB4-4535-91D7-09563614FA4F}"/>
              </a:ext>
            </a:extLst>
          </p:cNvPr>
          <p:cNvSpPr txBox="1">
            <a:spLocks/>
          </p:cNvSpPr>
          <p:nvPr/>
        </p:nvSpPr>
        <p:spPr>
          <a:xfrm>
            <a:off x="767599" y="1904430"/>
            <a:ext cx="4878389" cy="354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De manera general, sus aplicaciones las podemos encontrarlas </a:t>
            </a:r>
            <a:r>
              <a:rPr lang="es-ES" err="1">
                <a:ea typeface="+mn-lt"/>
                <a:cs typeface="+mn-lt"/>
              </a:rPr>
              <a:t>facilemente</a:t>
            </a:r>
            <a:r>
              <a:rPr lang="es-ES">
                <a:ea typeface="+mn-lt"/>
                <a:cs typeface="+mn-lt"/>
              </a:rPr>
              <a:t> en cualquier  tienda de aplicaciones. Android tiene algunas como Regla (</a:t>
            </a:r>
            <a:r>
              <a:rPr lang="es-ES" err="1">
                <a:ea typeface="+mn-lt"/>
                <a:cs typeface="+mn-lt"/>
              </a:rPr>
              <a:t>Ruler</a:t>
            </a:r>
            <a:r>
              <a:rPr lang="es-ES">
                <a:ea typeface="+mn-lt"/>
                <a:cs typeface="+mn-lt"/>
              </a:rPr>
              <a:t>) y Prime </a:t>
            </a:r>
            <a:r>
              <a:rPr lang="es-ES" err="1">
                <a:ea typeface="+mn-lt"/>
                <a:cs typeface="+mn-lt"/>
              </a:rPr>
              <a:t>Ruler</a:t>
            </a:r>
            <a:r>
              <a:rPr lang="es-ES">
                <a:ea typeface="+mn-lt"/>
                <a:cs typeface="+mn-lt"/>
              </a:rPr>
              <a:t>, las cuales tienen algo en común, sirven para obtener medidas y para ello, afrontan dicho problema desde los siguientes enfoques: </a:t>
            </a:r>
            <a:endParaRPr lang="es-ES"/>
          </a:p>
        </p:txBody>
      </p:sp>
      <p:pic>
        <p:nvPicPr>
          <p:cNvPr id="3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CFF8A72-D091-411F-B762-8A0AC4084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577" y="1030317"/>
            <a:ext cx="2295525" cy="2266950"/>
          </a:xfrm>
          <a:prstGeom prst="rect">
            <a:avLst/>
          </a:prstGeom>
        </p:spPr>
      </p:pic>
      <p:pic>
        <p:nvPicPr>
          <p:cNvPr id="4" name="Imagen 4" descr="Imagen que contiene vara, objeto, foto, reloj&#10;&#10;Descripción generada automáticamente">
            <a:extLst>
              <a:ext uri="{FF2B5EF4-FFF2-40B4-BE49-F238E27FC236}">
                <a16:creationId xmlns:a16="http://schemas.microsoft.com/office/drawing/2014/main" id="{CFCEAE8D-E640-4521-B8E8-61D4F15B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485" y="2280429"/>
            <a:ext cx="2038350" cy="2038350"/>
          </a:xfrm>
          <a:prstGeom prst="rect">
            <a:avLst/>
          </a:prstGeom>
        </p:spPr>
      </p:pic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6B32494A-58F8-4E07-BB50-659A931F7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29" y="3666316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61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BE83E85-5EB4-4535-91D7-09563614FA4F}"/>
              </a:ext>
            </a:extLst>
          </p:cNvPr>
          <p:cNvSpPr txBox="1">
            <a:spLocks/>
          </p:cNvSpPr>
          <p:nvPr/>
        </p:nvSpPr>
        <p:spPr>
          <a:xfrm>
            <a:off x="1213297" y="481071"/>
            <a:ext cx="9723558" cy="272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Convertir el dispositivo en una regla para medir. Para ello, la pantalla simula la funcionalidad de una regla.</a:t>
            </a:r>
            <a:endParaRPr lang="es-ES"/>
          </a:p>
          <a:p>
            <a:pPr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Medición a partir de imágenes, donde es necesario proveer la medida de otro objeto para extrapolar dicha medición.</a:t>
            </a:r>
            <a:endParaRPr lang="es-ES"/>
          </a:p>
          <a:p>
            <a:pPr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Calcular la distancia con Realidad Aumentada, utilizando tecnologías de fabricantes como </a:t>
            </a:r>
            <a:r>
              <a:rPr lang="es-ES" err="1">
                <a:ea typeface="+mn-lt"/>
                <a:cs typeface="+mn-lt"/>
              </a:rPr>
              <a:t>ARLIt</a:t>
            </a:r>
            <a:r>
              <a:rPr lang="es-ES">
                <a:ea typeface="+mn-lt"/>
                <a:cs typeface="+mn-lt"/>
              </a:rPr>
              <a:t> o </a:t>
            </a:r>
            <a:r>
              <a:rPr lang="es-ES" err="1">
                <a:ea typeface="+mn-lt"/>
                <a:cs typeface="+mn-lt"/>
              </a:rPr>
              <a:t>ARCore</a:t>
            </a:r>
            <a:r>
              <a:rPr lang="es-ES">
                <a:ea typeface="+mn-lt"/>
                <a:cs typeface="+mn-lt"/>
              </a:rPr>
              <a:t>.</a:t>
            </a:r>
            <a:endParaRPr lang="es-ES"/>
          </a:p>
          <a:p>
            <a:pPr marL="0" indent="0">
              <a:buNone/>
            </a:pPr>
            <a:endParaRPr lang="es-ES"/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F83469F0-385D-4300-A09A-0FB40548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44" y="3912069"/>
            <a:ext cx="3160143" cy="1502801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91A3612C-F99F-4DDF-95B1-8E27CD75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18" y="3281310"/>
            <a:ext cx="1955718" cy="3338423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59890C98-351F-476B-96CF-0B79933A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848" y="3321988"/>
            <a:ext cx="4564993" cy="25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86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BE83E85-5EB4-4535-91D7-09563614FA4F}"/>
              </a:ext>
            </a:extLst>
          </p:cNvPr>
          <p:cNvSpPr txBox="1">
            <a:spLocks/>
          </p:cNvSpPr>
          <p:nvPr/>
        </p:nvSpPr>
        <p:spPr>
          <a:xfrm>
            <a:off x="986565" y="949740"/>
            <a:ext cx="5298802" cy="50219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Estos son algunos de los ejemplos en cuanto a aplicaciones de la Realidad Aumentada, pero no son los únicos, en los videojuegos también se aplican y de maneras muy originales. </a:t>
            </a:r>
          </a:p>
          <a:p>
            <a:pPr marL="0" indent="0">
              <a:buNone/>
            </a:pPr>
            <a:r>
              <a:rPr lang="es-ES" err="1">
                <a:ea typeface="+mn-lt"/>
                <a:cs typeface="+mn-lt"/>
              </a:rPr>
              <a:t>Pokemon</a:t>
            </a:r>
            <a:r>
              <a:rPr lang="es-ES">
                <a:ea typeface="+mn-lt"/>
                <a:cs typeface="+mn-lt"/>
              </a:rPr>
              <a:t> GO es el caso más conocido en esta área y consiste en mezclar la realidad física con la virtual y así mejorar la inmersión y experiencia.</a:t>
            </a:r>
          </a:p>
          <a:p>
            <a:pPr marL="0" indent="0">
              <a:buNone/>
            </a:pPr>
            <a:r>
              <a:rPr lang="es-ES"/>
              <a:t>Otro ejemplo más reciente es Mario Kart Live que permite crear pistas de carrera con elementos reales y correr en estas mediante un auto a control remoto.</a:t>
            </a:r>
          </a:p>
          <a:p>
            <a:pPr marL="0" indent="0">
              <a:buNone/>
            </a:pPr>
            <a:endParaRPr lang="es-ES"/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2C165EA5-4C67-4F93-96AB-65622397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790" y="3856231"/>
            <a:ext cx="4202151" cy="2360806"/>
          </a:xfrm>
          <a:prstGeom prst="rect">
            <a:avLst/>
          </a:prstGeom>
        </p:spPr>
      </p:pic>
      <p:pic>
        <p:nvPicPr>
          <p:cNvPr id="12" name="Imagen 12">
            <a:extLst>
              <a:ext uri="{FF2B5EF4-FFF2-40B4-BE49-F238E27FC236}">
                <a16:creationId xmlns:a16="http://schemas.microsoft.com/office/drawing/2014/main" id="{0B034195-FE2C-42A4-9D3A-1914A592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132" y="695363"/>
            <a:ext cx="4048234" cy="25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87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BE83E85-5EB4-4535-91D7-09563614FA4F}"/>
              </a:ext>
            </a:extLst>
          </p:cNvPr>
          <p:cNvSpPr txBox="1">
            <a:spLocks/>
          </p:cNvSpPr>
          <p:nvPr/>
        </p:nvSpPr>
        <p:spPr>
          <a:xfrm>
            <a:off x="960289" y="1142430"/>
            <a:ext cx="5298802" cy="50219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La RA también se aplica en proyectos como Google </a:t>
            </a:r>
            <a:r>
              <a:rPr lang="es-ES" err="1">
                <a:ea typeface="+mn-lt"/>
                <a:cs typeface="+mn-lt"/>
              </a:rPr>
              <a:t>Glass</a:t>
            </a:r>
            <a:r>
              <a:rPr lang="es-ES">
                <a:ea typeface="+mn-lt"/>
                <a:cs typeface="+mn-lt"/>
              </a:rPr>
              <a:t>, HoloLens, HTC, </a:t>
            </a:r>
            <a:r>
              <a:rPr lang="es-ES" err="1">
                <a:ea typeface="+mn-lt"/>
                <a:cs typeface="+mn-lt"/>
              </a:rPr>
              <a:t>etc</a:t>
            </a:r>
            <a:r>
              <a:rPr lang="es-ES">
                <a:ea typeface="+mn-lt"/>
                <a:cs typeface="+mn-lt"/>
              </a:rPr>
              <a:t>, que consisten en gafas con visión de realidad aumentada.</a:t>
            </a:r>
            <a:endParaRPr lang="es-ES"/>
          </a:p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En la moda, existen aplicaciones para visualizar de manera virtual como quedaría una prenda en una persona. Cierto grupo de aplicaciones sirven para amueblar pisos o realizar reformas en un plano virtual.</a:t>
            </a:r>
            <a:endParaRPr lang="es-ES"/>
          </a:p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Otros usos, como sacados como de una película de ciencia ficción, consisten en aplicarse a la seguridad y para la investigación policial, recreando casos y ayudar con este tipo de procedimientos. La publicidad tampoco se escapa del alcanza de esta tecnología, usando sus productos y aplicaciones interactivas y así mejorar la experiencia del usuario. </a:t>
            </a:r>
            <a:endParaRPr lang="es-ES"/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0A7A478-D472-463E-91CB-E0649155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03" y="357768"/>
            <a:ext cx="3793273" cy="1570463"/>
          </a:xfrm>
          <a:prstGeom prst="rect">
            <a:avLst/>
          </a:prstGeom>
        </p:spPr>
      </p:pic>
      <p:pic>
        <p:nvPicPr>
          <p:cNvPr id="5" name="Imagen 5" descr="Imagen que contiene interior, techo, persona, parado&#10;&#10;Descripción generada automáticamente">
            <a:extLst>
              <a:ext uri="{FF2B5EF4-FFF2-40B4-BE49-F238E27FC236}">
                <a16:creationId xmlns:a16="http://schemas.microsoft.com/office/drawing/2014/main" id="{B3B12A66-3EBD-49D7-8A48-0916A7118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213" y="2273571"/>
            <a:ext cx="3182743" cy="179976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BADDC7C0-69CD-4915-A55F-3BCBCF9A5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132" y="4454392"/>
            <a:ext cx="3105614" cy="174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16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7741C06-C815-4EC2-BC9A-9E2E60F15BC4}"/>
              </a:ext>
            </a:extLst>
          </p:cNvPr>
          <p:cNvSpPr txBox="1">
            <a:spLocks/>
          </p:cNvSpPr>
          <p:nvPr/>
        </p:nvSpPr>
        <p:spPr>
          <a:xfrm>
            <a:off x="1027551" y="631656"/>
            <a:ext cx="3118067" cy="672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kern="1200" cap="all" baseline="0">
                <a:latin typeface="+mj-lt"/>
                <a:ea typeface="+mj-ea"/>
                <a:cs typeface="+mj-cs"/>
              </a:rPr>
              <a:t>Bibliografía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1CEB87F-C358-4F4E-9440-204152055071}"/>
              </a:ext>
            </a:extLst>
          </p:cNvPr>
          <p:cNvSpPr txBox="1">
            <a:spLocks/>
          </p:cNvSpPr>
          <p:nvPr/>
        </p:nvSpPr>
        <p:spPr>
          <a:xfrm>
            <a:off x="1027551" y="1402090"/>
            <a:ext cx="9905999" cy="51384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/>
            <a:r>
              <a:rPr lang="es-ES" sz="2200"/>
              <a:t>[1] ARCE, Carlos. Realidad aumentada. </a:t>
            </a:r>
            <a:r>
              <a:rPr lang="es-ES" sz="2200" i="1"/>
              <a:t>Consultado en http://jeuazarru. </a:t>
            </a:r>
            <a:r>
              <a:rPr lang="es-ES" sz="2200" i="1" err="1"/>
              <a:t>com</a:t>
            </a:r>
            <a:r>
              <a:rPr lang="es-ES" sz="2200" i="1"/>
              <a:t>/</a:t>
            </a:r>
            <a:r>
              <a:rPr lang="es-ES" sz="2200" i="1" err="1"/>
              <a:t>wpcontent</a:t>
            </a:r>
            <a:r>
              <a:rPr lang="es-ES" sz="2200" i="1"/>
              <a:t>/</a:t>
            </a:r>
            <a:r>
              <a:rPr lang="es-ES" sz="2200" i="1" err="1"/>
              <a:t>uploads</a:t>
            </a:r>
            <a:r>
              <a:rPr lang="es-ES" sz="2200" i="1"/>
              <a:t>/2014/10/RA2013. </a:t>
            </a:r>
            <a:r>
              <a:rPr lang="es-ES" sz="2200" i="1" err="1"/>
              <a:t>pdf</a:t>
            </a:r>
            <a:r>
              <a:rPr lang="es-ES" sz="2200"/>
              <a:t>, 2013.</a:t>
            </a:r>
          </a:p>
          <a:p>
            <a:pPr marL="0" algn="just"/>
            <a:r>
              <a:rPr lang="es-ES" sz="2200"/>
              <a:t>[2] LÓPEZ HERNÁNDEZ, Pablo. </a:t>
            </a:r>
            <a:r>
              <a:rPr lang="es-ES" sz="2200" i="1"/>
              <a:t>Desarrollo de una aplicación de Realidad Aumentada con </a:t>
            </a:r>
            <a:r>
              <a:rPr lang="es-ES" sz="2200" i="1" err="1"/>
              <a:t>OpenCV</a:t>
            </a:r>
            <a:r>
              <a:rPr lang="es-ES" sz="2200"/>
              <a:t>. 2018. Tesis Doctoral. </a:t>
            </a:r>
            <a:r>
              <a:rPr lang="es-ES" sz="2200" err="1"/>
              <a:t>Universitat</a:t>
            </a:r>
            <a:r>
              <a:rPr lang="es-ES" sz="2200"/>
              <a:t> </a:t>
            </a:r>
            <a:r>
              <a:rPr lang="es-ES" sz="2200" err="1"/>
              <a:t>Politècnica</a:t>
            </a:r>
            <a:r>
              <a:rPr lang="es-ES" sz="2200"/>
              <a:t> de València.</a:t>
            </a:r>
          </a:p>
          <a:p>
            <a:pPr marL="0" algn="just"/>
            <a:r>
              <a:rPr lang="es-ES" sz="2200"/>
              <a:t>[3] CADAVIECO, Javier Fombona; SEVILLANO, María Ángeles Pascual; AMADOR, María Filomena Madeira Ferreira. Realidad aumentada, una evolución de las aplicaciones de los dispositivos móviles. </a:t>
            </a:r>
            <a:r>
              <a:rPr lang="es-ES" sz="2200" i="1"/>
              <a:t>Pixel-Bit. Revista de medios y educación</a:t>
            </a:r>
            <a:r>
              <a:rPr lang="es-ES" sz="2200"/>
              <a:t>, 2012, no 41, p. 197-210.</a:t>
            </a:r>
          </a:p>
          <a:p>
            <a:pPr algn="just"/>
            <a:r>
              <a:rPr lang="es-ES" sz="2200">
                <a:ea typeface="+mn-lt"/>
                <a:cs typeface="+mn-lt"/>
              </a:rPr>
              <a:t>[4] </a:t>
            </a:r>
            <a:r>
              <a:rPr lang="es-ES"/>
              <a:t>Los siete usos de la realidad aumentada que ya están aquí. BBVA. Recuperado de:</a:t>
            </a:r>
            <a:r>
              <a:rPr lang="es-ES">
                <a:ea typeface="+mn-lt"/>
                <a:cs typeface="+mn-lt"/>
              </a:rPr>
              <a:t> </a:t>
            </a:r>
            <a:r>
              <a:rPr lang="es-ES" sz="2200">
                <a:ea typeface="+mn-lt"/>
                <a:cs typeface="+mn-lt"/>
              </a:rPr>
              <a:t>https://www.bbva.com/es/siete-usos-realidad-aumentada-ya-estan-aqui/</a:t>
            </a:r>
          </a:p>
          <a:p>
            <a:pPr algn="just"/>
            <a:r>
              <a:rPr lang="es-ES" sz="2200">
                <a:ea typeface="+mn-lt"/>
                <a:cs typeface="+mn-lt"/>
              </a:rPr>
              <a:t>[5] </a:t>
            </a:r>
            <a:r>
              <a:rPr lang="es-ES" sz="2200" err="1">
                <a:ea typeface="+mn-lt"/>
                <a:cs typeface="+mn-lt"/>
              </a:rPr>
              <a:t>Innovae</a:t>
            </a:r>
            <a:r>
              <a:rPr lang="es-ES" sz="2200">
                <a:ea typeface="+mn-lt"/>
                <a:cs typeface="+mn-lt"/>
              </a:rPr>
              <a:t>. (s. f.). Realidad Aumentada. Recuperado 2022, de https://www.innovae.eu/la-realidad-aumentada/</a:t>
            </a:r>
          </a:p>
          <a:p>
            <a:endParaRPr lang="es-ES" sz="2200">
              <a:ea typeface="+mn-lt"/>
              <a:cs typeface="+mn-lt"/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950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0DBEA-0FB8-4C2A-82D8-C3B81B7F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anchor="ctr">
            <a:normAutofit/>
          </a:bodyPr>
          <a:lstStyle/>
          <a:p>
            <a:r>
              <a:rPr lang="es-ES"/>
              <a:t>Ejemplos Prácticos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168BECD8-2F26-44C6-A98F-9C98E6EB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38" y="1631259"/>
            <a:ext cx="6051836" cy="4706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983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304664"/>
            <a:ext cx="10025065" cy="819355"/>
          </a:xfrm>
        </p:spPr>
        <p:txBody>
          <a:bodyPr rtlCol="0" anchor="ctr"/>
          <a:lstStyle/>
          <a:p>
            <a:pPr algn="ctr"/>
            <a:r>
              <a:rPr lang="es-ES"/>
              <a:t> GRUPO 7 – Realidad aumentada </a:t>
            </a:r>
          </a:p>
        </p:txBody>
      </p:sp>
      <p:pic>
        <p:nvPicPr>
          <p:cNvPr id="6" name="Marcador de posición de imagen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>
                <a:solidFill>
                  <a:schemeClr val="accent1"/>
                </a:solidFill>
              </a:rPr>
              <a:t>Alejandro Moya – Erick Vera – Carlos Estrada – Kevin Pérez 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AE49E1E-ED3F-47E9-9B74-765E34387A3E}"/>
              </a:ext>
            </a:extLst>
          </p:cNvPr>
          <p:cNvSpPr txBox="1"/>
          <p:nvPr/>
        </p:nvSpPr>
        <p:spPr>
          <a:xfrm>
            <a:off x="4406107" y="2470891"/>
            <a:ext cx="3270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600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á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93" name="Imagen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es-ES" sz="3300">
                <a:solidFill>
                  <a:srgbClr val="FFFFFF"/>
                </a:solidFill>
              </a:rPr>
              <a:t>Historia de la Realidad Aumentada</a:t>
            </a:r>
          </a:p>
        </p:txBody>
      </p:sp>
      <p:sp useBgFill="1">
        <p:nvSpPr>
          <p:cNvPr id="124" name="Rectángulo con esquinas opuestas redondeadas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6ED33790-C384-4C62-AFC9-E774DA0E91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51863" y="1093788"/>
            <a:ext cx="6409800" cy="432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0272A-56FC-4468-9FB7-E18ABC28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759325" cy="1478570"/>
          </a:xfrm>
        </p:spPr>
        <p:txBody>
          <a:bodyPr/>
          <a:lstStyle/>
          <a:p>
            <a:r>
              <a:rPr lang="es-ES"/>
              <a:t>TERMINO DE Realidad Aumentada 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5E0C5-0CC7-4488-A165-4D63E0CD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59325" cy="3541714"/>
          </a:xfrm>
        </p:spPr>
        <p:txBody>
          <a:bodyPr/>
          <a:lstStyle/>
          <a:p>
            <a:pPr marL="0" indent="0" algn="just">
              <a:buNone/>
            </a:pPr>
            <a:r>
              <a:rPr lang="es-ES"/>
              <a:t>El concepto nace en 1901. Por el escritor Frank </a:t>
            </a:r>
            <a:r>
              <a:rPr lang="es-ES" err="1"/>
              <a:t>Baum</a:t>
            </a:r>
            <a:r>
              <a:rPr lang="es-ES"/>
              <a:t>, quien imaginó unas gafas electrónicas para visualizar información adicional sobre las personas a su alrededor.</a:t>
            </a:r>
            <a:endParaRPr lang="es-EC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7139E0-5B23-4F8B-905E-58BE0BE1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52" y="398859"/>
            <a:ext cx="4972539" cy="606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72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62CAF-1F00-4AB4-881A-436C8008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188" y="401242"/>
            <a:ext cx="4154487" cy="715567"/>
          </a:xfrm>
        </p:spPr>
        <p:txBody>
          <a:bodyPr/>
          <a:lstStyle/>
          <a:p>
            <a:r>
              <a:rPr lang="es-ES"/>
              <a:t>Implementación 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D389EC-0534-4EEC-997E-56EBD200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089" y="1007268"/>
            <a:ext cx="4259586" cy="23121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s-ES" sz="2000"/>
              <a:t>La primera implementación basada en Realidad Aumentada se desarrolló en 1957, por el cinematógrafo Morton </a:t>
            </a:r>
            <a:r>
              <a:rPr lang="es-ES" sz="2000" err="1"/>
              <a:t>Heiling</a:t>
            </a:r>
            <a:r>
              <a:rPr lang="es-ES" sz="2000"/>
              <a:t>, quien con su máquina el </a:t>
            </a:r>
            <a:r>
              <a:rPr lang="es-ES" sz="2000" err="1"/>
              <a:t>Sensorama</a:t>
            </a:r>
            <a:r>
              <a:rPr lang="es-ES" sz="2000"/>
              <a:t> ofrecía una experiencia multisensorial al usuario, dotada por elementos visuales, sonoros y olfativos. </a:t>
            </a:r>
            <a:endParaRPr lang="es-EC" sz="2000"/>
          </a:p>
        </p:txBody>
      </p:sp>
      <p:pic>
        <p:nvPicPr>
          <p:cNvPr id="1026" name="Picture 2" descr="Realidad virtual en 1957!">
            <a:extLst>
              <a:ext uri="{FF2B5EF4-FFF2-40B4-BE49-F238E27FC236}">
                <a16:creationId xmlns:a16="http://schemas.microsoft.com/office/drawing/2014/main" id="{4E78958C-7E9B-4C2A-B241-CA285E496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97" y="520700"/>
            <a:ext cx="4593827" cy="588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rton Heilig, padre de la realidad virtual | Todo en realidad virtual">
            <a:extLst>
              <a:ext uri="{FF2B5EF4-FFF2-40B4-BE49-F238E27FC236}">
                <a16:creationId xmlns:a16="http://schemas.microsoft.com/office/drawing/2014/main" id="{0B99F297-AE3E-4AAD-9159-7033DC103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3714749"/>
            <a:ext cx="4154487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6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BA24D-5167-4B76-8955-78991BC7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8859837" cy="1478570"/>
          </a:xfrm>
        </p:spPr>
        <p:txBody>
          <a:bodyPr/>
          <a:lstStyle/>
          <a:p>
            <a:r>
              <a:rPr lang="es-ES"/>
              <a:t>Instalación de realidad aumentada 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A668A1-9B76-47B5-9547-3D910E7A1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/>
              <a:t>En el año 1973, Myron W. Krueger, informático, creó la primera  instalación de Realidad Aumentada Junto con cámaras de video con un sistema de proyección, creando así un entorno interactivo que respondía a los movimientos del usuario.</a:t>
            </a:r>
            <a:endParaRPr lang="es-EC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1BC6F7-BF4D-4A88-AA45-37651FFE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194" y="2097088"/>
            <a:ext cx="4583393" cy="35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8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A60D9-D921-44BE-9BCF-A8EE7C70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100" y="618518"/>
            <a:ext cx="4292600" cy="1478570"/>
          </a:xfrm>
        </p:spPr>
        <p:txBody>
          <a:bodyPr>
            <a:normAutofit/>
          </a:bodyPr>
          <a:lstStyle/>
          <a:p>
            <a:r>
              <a:rPr lang="es-ES" sz="3200"/>
              <a:t>Tecnología emergente </a:t>
            </a:r>
            <a:endParaRPr lang="es-EC" sz="32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CB2DF8-DD96-44CB-8E03-A75C72C89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100" y="2097088"/>
            <a:ext cx="4292601" cy="3757613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s-ES"/>
              <a:t>Pese a que este concepto fue creado hace muchos años atrás, la Realidad Aumentada al día de hoy es una tecnología emergente, y ha necesitado muchos avances tecnológicos (Hardware) y visualización para su madurez, que, al calor de la evolución aprovechan el enorme potencial que tiene la Realidad Aumentada en multitud de sectores.</a:t>
            </a:r>
            <a:endParaRPr lang="es-EC"/>
          </a:p>
        </p:txBody>
      </p:sp>
      <p:pic>
        <p:nvPicPr>
          <p:cNvPr id="5" name="Imagen 4" descr="Imagen que contiene interior, computadora, escritorio, libro&#10;&#10;Descripción generada automáticamente">
            <a:extLst>
              <a:ext uri="{FF2B5EF4-FFF2-40B4-BE49-F238E27FC236}">
                <a16:creationId xmlns:a16="http://schemas.microsoft.com/office/drawing/2014/main" id="{C90AFCA2-9EA8-449E-8696-730FE670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88" y="1755588"/>
            <a:ext cx="5310011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7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ES" noProof="1"/>
              <a:t>¿QUÉ ES LA REALIDAD AUMENTADA?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6D4862-A283-4FEF-94F2-C85659E2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610370" cy="3541714"/>
          </a:xfrm>
        </p:spPr>
        <p:txBody>
          <a:bodyPr/>
          <a:lstStyle/>
          <a:p>
            <a:pPr marL="0" indent="0" algn="just">
              <a:buNone/>
            </a:pPr>
            <a:r>
              <a:rPr lang="es-EC"/>
              <a:t>Es la integración de objetos virtuales con el mundo real, se consigue haciendo uso de dispositivos que permiten añadir información virtual al entorno real ya existente.</a:t>
            </a:r>
          </a:p>
          <a:p>
            <a:pPr marL="0" indent="0" algn="just">
              <a:buNone/>
            </a:pPr>
            <a:r>
              <a:rPr lang="es-EC"/>
              <a:t>Se diferencia principalmente de la realidad virtual ya que esta no reemplaza el entorno físico por uno virtual.</a:t>
            </a:r>
            <a:endParaRPr lang="es-CO"/>
          </a:p>
        </p:txBody>
      </p:sp>
      <p:pic>
        <p:nvPicPr>
          <p:cNvPr id="1026" name="Picture 2" descr="Dosdoce.com Las ventajas de la realidad aumentada en los libros infantiles  - Dosdoce.com">
            <a:extLst>
              <a:ext uri="{FF2B5EF4-FFF2-40B4-BE49-F238E27FC236}">
                <a16:creationId xmlns:a16="http://schemas.microsoft.com/office/drawing/2014/main" id="{4DD4039D-B4E6-4D9C-BEAC-D0202CAEC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2097088"/>
            <a:ext cx="5132522" cy="356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noProof="1"/>
              <a:t>ELEMENTOS QUE INTERVIENEN EN LA REALIDAD AUMENTADA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6D4862-A283-4FEF-94F2-C85659E2B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r>
              <a:rPr lang="es-EC" sz="2200" b="1"/>
              <a:t>Dispositivo con cámara: </a:t>
            </a:r>
            <a:r>
              <a:rPr lang="es-EC" sz="2200"/>
              <a:t>Celular, laptops o computadoras con </a:t>
            </a:r>
            <a:r>
              <a:rPr lang="es-EC" sz="2200" err="1"/>
              <a:t>WebCams</a:t>
            </a:r>
            <a:r>
              <a:rPr lang="es-EC" sz="2200"/>
              <a:t>.</a:t>
            </a:r>
          </a:p>
          <a:p>
            <a:r>
              <a:rPr lang="es-EC" sz="2200"/>
              <a:t>Software encargado de mostrar la información virtual.</a:t>
            </a:r>
          </a:p>
          <a:p>
            <a:r>
              <a:rPr lang="es-EC" sz="2200" b="1"/>
              <a:t>Disparador o </a:t>
            </a:r>
            <a:r>
              <a:rPr lang="es-EC" sz="2200" b="1" err="1"/>
              <a:t>trigger</a:t>
            </a:r>
            <a:r>
              <a:rPr lang="es-EC" sz="2200" b="1"/>
              <a:t>: </a:t>
            </a:r>
            <a:r>
              <a:rPr lang="es-EC" sz="2200"/>
              <a:t>Es el que permite que se active la información virtual como entornos físicos, códigos QR, marcadores.</a:t>
            </a:r>
            <a:endParaRPr lang="es-CO" sz="22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0DC0FC-C874-4F81-93C1-66303EC3D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2" r="5271" b="-1"/>
          <a:stretch/>
        </p:blipFill>
        <p:spPr bwMode="auto">
          <a:xfrm>
            <a:off x="6172200" y="2249486"/>
            <a:ext cx="4875211" cy="354171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243733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67_TF22898775_Win32" id="{2360EE0D-CDA3-4546-8917-A078E14AF283}" vid="{A4D62708-C547-4F0B-A5D6-5DC6A696AF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D857C3E0DB4D459C13504B6B771D2A" ma:contentTypeVersion="13" ma:contentTypeDescription="Crear nuevo documento." ma:contentTypeScope="" ma:versionID="15a5a9adb1ec649862dbdf3295ba46e3">
  <xsd:schema xmlns:xsd="http://www.w3.org/2001/XMLSchema" xmlns:xs="http://www.w3.org/2001/XMLSchema" xmlns:p="http://schemas.microsoft.com/office/2006/metadata/properties" xmlns:ns3="de0e6368-eca6-407b-a05b-cc1993a4b1bc" xmlns:ns4="b55f487b-9297-4928-addf-7ffa60fded73" targetNamespace="http://schemas.microsoft.com/office/2006/metadata/properties" ma:root="true" ma:fieldsID="ac4a13b9cdada0fe5e557cd9de7da305" ns3:_="" ns4:_="">
    <xsd:import namespace="de0e6368-eca6-407b-a05b-cc1993a4b1bc"/>
    <xsd:import namespace="b55f487b-9297-4928-addf-7ffa60fded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0e6368-eca6-407b-a05b-cc1993a4b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5f487b-9297-4928-addf-7ffa60fded7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de0e6368-eca6-407b-a05b-cc1993a4b1bc" xsi:nil="true"/>
  </documentManagement>
</p:properties>
</file>

<file path=customXml/itemProps1.xml><?xml version="1.0" encoding="utf-8"?>
<ds:datastoreItem xmlns:ds="http://schemas.openxmlformats.org/officeDocument/2006/customXml" ds:itemID="{0CB30BAC-49D9-4BDA-9F0D-923F52D33970}">
  <ds:schemaRefs>
    <ds:schemaRef ds:uri="b55f487b-9297-4928-addf-7ffa60fded73"/>
    <ds:schemaRef ds:uri="de0e6368-eca6-407b-a05b-cc1993a4b1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18BD99-41E9-467C-9777-74587F831718}">
  <ds:schemaRefs>
    <ds:schemaRef ds:uri="b55f487b-9297-4928-addf-7ffa60fded73"/>
    <ds:schemaRef ds:uri="de0e6368-eca6-407b-a05b-cc1993a4b1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moderno</Template>
  <Application>Microsoft Office PowerPoint</Application>
  <PresentationFormat>Widescreen</PresentationFormat>
  <Slides>27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Circuito</vt:lpstr>
      <vt:lpstr>Realidad aumentada</vt:lpstr>
      <vt:lpstr>Itinerario </vt:lpstr>
      <vt:lpstr>Historia de la Realidad Aumentada</vt:lpstr>
      <vt:lpstr>TERMINO DE Realidad Aumentada </vt:lpstr>
      <vt:lpstr>Implementación </vt:lpstr>
      <vt:lpstr>Instalación de realidad aumentada </vt:lpstr>
      <vt:lpstr>Tecnología emergente </vt:lpstr>
      <vt:lpstr>¿QUÉ ES LA REALIDAD AUMENTADA?</vt:lpstr>
      <vt:lpstr>ELEMENTOS QUE INTERVIENEN EN LA REALIDAD AUMENTADA</vt:lpstr>
      <vt:lpstr>FUNCIONAMIENTO</vt:lpstr>
      <vt:lpstr>FUNCIONAMIENTO</vt:lpstr>
      <vt:lpstr>FUNCIONAMIENTO</vt:lpstr>
      <vt:lpstr>FUNCIONAMIENTO</vt:lpstr>
      <vt:lpstr>Tipos de Realidad​ Aumentada</vt:lpstr>
      <vt:lpstr>Realidad Aumentada Estática</vt:lpstr>
      <vt:lpstr>Realidad Aumentada Dinámica</vt:lpstr>
      <vt:lpstr>Realidad aumentada de Geolocalización</vt:lpstr>
      <vt:lpstr>Realidad Aumentada Basada en Marcadores</vt:lpstr>
      <vt:lpstr>Realidad Aumentada a Través de objetos tangibles</vt:lpstr>
      <vt:lpstr>Realidad Aumentada Basada en el Entorno</vt:lpstr>
      <vt:lpstr>Aplicaciones</vt:lpstr>
      <vt:lpstr>PowerPoint Presentation</vt:lpstr>
      <vt:lpstr>PowerPoint Presentation</vt:lpstr>
      <vt:lpstr>PowerPoint Presentation</vt:lpstr>
      <vt:lpstr>PowerPoint Presentation</vt:lpstr>
      <vt:lpstr>Ejemplos Prácticos</vt:lpstr>
      <vt:lpstr> GRUPO 7 – Realidad aumentada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Moderno diseño</dc:title>
  <dc:creator>FABRICIO ALEJANDRO MOYA BARRAGAN</dc:creator>
  <cp:revision>1</cp:revision>
  <dcterms:created xsi:type="dcterms:W3CDTF">2022-02-10T01:53:34Z</dcterms:created>
  <dcterms:modified xsi:type="dcterms:W3CDTF">2022-02-22T12:56:49Z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0x01010036D857C3E0DB4D459C13504B6B771D2A</vt:lpwstr>
  </property>
</Properties>
</file>